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0"/>
  </p:notesMasterIdLst>
  <p:handoutMasterIdLst>
    <p:handoutMasterId r:id="rId11"/>
  </p:handoutMasterIdLst>
  <p:sldIdLst>
    <p:sldId id="267" r:id="rId3"/>
    <p:sldId id="276" r:id="rId4"/>
    <p:sldId id="275" r:id="rId5"/>
    <p:sldId id="270" r:id="rId6"/>
    <p:sldId id="271" r:id="rId7"/>
    <p:sldId id="272" r:id="rId8"/>
    <p:sldId id="269"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D9142-23ED-E24F-B73E-C94BC9DD525A}" v="21" dt="2026-05-19T07:17:10.459"/>
    <p1510:client id="{B9B22CF5-3F67-95CE-6D2A-46616D078693}" v="4" dt="2026-05-18T12:50:28.905"/>
    <p1510:client id="{FCD235FB-9D2F-45EF-B655-9BE0B0653CB1}" v="12" dt="2026-05-18T12:00:34.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9"/>
    <p:restoredTop sz="94653"/>
  </p:normalViewPr>
  <p:slideViewPr>
    <p:cSldViewPr snapToGrid="0">
      <p:cViewPr varScale="1">
        <p:scale>
          <a:sx n="172" d="100"/>
          <a:sy n="172" d="100"/>
        </p:scale>
        <p:origin x="224"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Engdahl Westbratt" userId="6a9dd357-7004-43d4-bc56-71138204f3e3" providerId="ADAL" clId="{3D905524-7596-4FC3-866D-CFBF522DF453}"/>
    <pc:docChg chg="custSel addSld modSld sldOrd">
      <pc:chgData name="Jenny Engdahl Westbratt" userId="6a9dd357-7004-43d4-bc56-71138204f3e3" providerId="ADAL" clId="{3D905524-7596-4FC3-866D-CFBF522DF453}" dt="2026-05-18T12:04:38.790" v="528" actId="20577"/>
      <pc:docMkLst>
        <pc:docMk/>
      </pc:docMkLst>
      <pc:sldChg chg="modSp mod modNotesTx">
        <pc:chgData name="Jenny Engdahl Westbratt" userId="6a9dd357-7004-43d4-bc56-71138204f3e3" providerId="ADAL" clId="{3D905524-7596-4FC3-866D-CFBF522DF453}" dt="2026-05-18T12:02:46.350" v="461" actId="20577"/>
        <pc:sldMkLst>
          <pc:docMk/>
          <pc:sldMk cId="1899864365" sldId="270"/>
        </pc:sldMkLst>
        <pc:spChg chg="mod">
          <ac:chgData name="Jenny Engdahl Westbratt" userId="6a9dd357-7004-43d4-bc56-71138204f3e3" providerId="ADAL" clId="{3D905524-7596-4FC3-866D-CFBF522DF453}" dt="2026-05-18T12:02:46.350" v="461" actId="20577"/>
          <ac:spMkLst>
            <pc:docMk/>
            <pc:sldMk cId="1899864365" sldId="270"/>
            <ac:spMk id="7" creationId="{4AD964F9-5813-EF9D-E6DC-9711F505F603}"/>
          </ac:spMkLst>
        </pc:spChg>
        <pc:spChg chg="mod">
          <ac:chgData name="Jenny Engdahl Westbratt" userId="6a9dd357-7004-43d4-bc56-71138204f3e3" providerId="ADAL" clId="{3D905524-7596-4FC3-866D-CFBF522DF453}" dt="2026-05-13T11:53:47.856" v="12"/>
          <ac:spMkLst>
            <pc:docMk/>
            <pc:sldMk cId="1899864365" sldId="270"/>
            <ac:spMk id="13" creationId="{4657316A-22E6-C445-BEC1-4C471BA03109}"/>
          </ac:spMkLst>
        </pc:spChg>
      </pc:sldChg>
      <pc:sldChg chg="modSp mod modNotesTx">
        <pc:chgData name="Jenny Engdahl Westbratt" userId="6a9dd357-7004-43d4-bc56-71138204f3e3" providerId="ADAL" clId="{3D905524-7596-4FC3-866D-CFBF522DF453}" dt="2026-05-18T12:04:38.790" v="528" actId="20577"/>
        <pc:sldMkLst>
          <pc:docMk/>
          <pc:sldMk cId="2834663497" sldId="271"/>
        </pc:sldMkLst>
        <pc:spChg chg="mod">
          <ac:chgData name="Jenny Engdahl Westbratt" userId="6a9dd357-7004-43d4-bc56-71138204f3e3" providerId="ADAL" clId="{3D905524-7596-4FC3-866D-CFBF522DF453}" dt="2026-05-18T12:01:11.324" v="447" actId="6549"/>
          <ac:spMkLst>
            <pc:docMk/>
            <pc:sldMk cId="2834663497" sldId="271"/>
            <ac:spMk id="2" creationId="{09B7C6C8-AC5C-0C53-F0CB-A609277347F6}"/>
          </ac:spMkLst>
        </pc:spChg>
        <pc:spChg chg="mod">
          <ac:chgData name="Jenny Engdahl Westbratt" userId="6a9dd357-7004-43d4-bc56-71138204f3e3" providerId="ADAL" clId="{3D905524-7596-4FC3-866D-CFBF522DF453}" dt="2026-05-18T12:04:38.790" v="528" actId="20577"/>
          <ac:spMkLst>
            <pc:docMk/>
            <pc:sldMk cId="2834663497" sldId="271"/>
            <ac:spMk id="13" creationId="{BD496EB2-6D1F-5537-1F67-4B5663CDA8FB}"/>
          </ac:spMkLst>
        </pc:spChg>
      </pc:sldChg>
      <pc:sldChg chg="modSp mod modNotesTx">
        <pc:chgData name="Jenny Engdahl Westbratt" userId="6a9dd357-7004-43d4-bc56-71138204f3e3" providerId="ADAL" clId="{3D905524-7596-4FC3-866D-CFBF522DF453}" dt="2026-05-18T12:03:52.358" v="491" actId="20577"/>
        <pc:sldMkLst>
          <pc:docMk/>
          <pc:sldMk cId="1136710556" sldId="274"/>
        </pc:sldMkLst>
        <pc:spChg chg="mod">
          <ac:chgData name="Jenny Engdahl Westbratt" userId="6a9dd357-7004-43d4-bc56-71138204f3e3" providerId="ADAL" clId="{3D905524-7596-4FC3-866D-CFBF522DF453}" dt="2026-05-18T11:38:50.898" v="44" actId="1076"/>
          <ac:spMkLst>
            <pc:docMk/>
            <pc:sldMk cId="1136710556" sldId="274"/>
            <ac:spMk id="14" creationId="{62B4A44F-6CC3-22DD-CAEE-731573057D93}"/>
          </ac:spMkLst>
        </pc:spChg>
        <pc:spChg chg="mod">
          <ac:chgData name="Jenny Engdahl Westbratt" userId="6a9dd357-7004-43d4-bc56-71138204f3e3" providerId="ADAL" clId="{3D905524-7596-4FC3-866D-CFBF522DF453}" dt="2026-05-18T12:03:52.358" v="491" actId="20577"/>
          <ac:spMkLst>
            <pc:docMk/>
            <pc:sldMk cId="1136710556" sldId="274"/>
            <ac:spMk id="18" creationId="{B3B290BE-D059-F595-0BB7-D9DC28B335AA}"/>
          </ac:spMkLst>
        </pc:spChg>
        <pc:spChg chg="mod">
          <ac:chgData name="Jenny Engdahl Westbratt" userId="6a9dd357-7004-43d4-bc56-71138204f3e3" providerId="ADAL" clId="{3D905524-7596-4FC3-866D-CFBF522DF453}" dt="2026-05-18T12:03:13.387" v="463" actId="6549"/>
          <ac:spMkLst>
            <pc:docMk/>
            <pc:sldMk cId="1136710556" sldId="274"/>
            <ac:spMk id="20" creationId="{CC17BD7E-4BE4-A17C-73A5-A4709C1D2848}"/>
          </ac:spMkLst>
        </pc:spChg>
      </pc:sldChg>
      <pc:sldChg chg="modSp mod modNotesTx">
        <pc:chgData name="Jenny Engdahl Westbratt" userId="6a9dd357-7004-43d4-bc56-71138204f3e3" providerId="ADAL" clId="{3D905524-7596-4FC3-866D-CFBF522DF453}" dt="2026-05-18T11:53:50.098" v="314" actId="20577"/>
        <pc:sldMkLst>
          <pc:docMk/>
          <pc:sldMk cId="2553751845" sldId="275"/>
        </pc:sldMkLst>
        <pc:spChg chg="mod">
          <ac:chgData name="Jenny Engdahl Westbratt" userId="6a9dd357-7004-43d4-bc56-71138204f3e3" providerId="ADAL" clId="{3D905524-7596-4FC3-866D-CFBF522DF453}" dt="2026-05-18T11:50:54.966" v="224" actId="20577"/>
          <ac:spMkLst>
            <pc:docMk/>
            <pc:sldMk cId="2553751845" sldId="275"/>
            <ac:spMk id="2" creationId="{CDC0647F-5D8C-9FC5-41DA-D1E297E5E5BD}"/>
          </ac:spMkLst>
        </pc:spChg>
        <pc:spChg chg="mod">
          <ac:chgData name="Jenny Engdahl Westbratt" userId="6a9dd357-7004-43d4-bc56-71138204f3e3" providerId="ADAL" clId="{3D905524-7596-4FC3-866D-CFBF522DF453}" dt="2026-05-18T11:53:50.098" v="314" actId="20577"/>
          <ac:spMkLst>
            <pc:docMk/>
            <pc:sldMk cId="2553751845" sldId="275"/>
            <ac:spMk id="20" creationId="{1DF2B217-F6FC-853A-EA22-DAB2ACA0712F}"/>
          </ac:spMkLst>
        </pc:spChg>
      </pc:sldChg>
    </pc:docChg>
  </pc:docChgLst>
  <pc:docChgLst>
    <pc:chgData name="Carl Eckerdal" userId="S::carl.eckerdal@li.se::aa9ff33c-aba6-44df-9728-1cb4328160fc" providerId="AD" clId="Web-{B9B22CF5-3F67-95CE-6D2A-46616D078693}"/>
    <pc:docChg chg="modSld">
      <pc:chgData name="Carl Eckerdal" userId="S::carl.eckerdal@li.se::aa9ff33c-aba6-44df-9728-1cb4328160fc" providerId="AD" clId="Web-{B9B22CF5-3F67-95CE-6D2A-46616D078693}" dt="2026-05-18T12:50:28.905" v="3" actId="20577"/>
      <pc:docMkLst>
        <pc:docMk/>
      </pc:docMkLst>
      <pc:sldChg chg="modSp">
        <pc:chgData name="Carl Eckerdal" userId="S::carl.eckerdal@li.se::aa9ff33c-aba6-44df-9728-1cb4328160fc" providerId="AD" clId="Web-{B9B22CF5-3F67-95CE-6D2A-46616D078693}" dt="2026-05-18T12:50:28.905" v="3" actId="20577"/>
        <pc:sldMkLst>
          <pc:docMk/>
          <pc:sldMk cId="1809941613" sldId="276"/>
        </pc:sldMkLst>
        <pc:spChg chg="mod">
          <ac:chgData name="Carl Eckerdal" userId="S::carl.eckerdal@li.se::aa9ff33c-aba6-44df-9728-1cb4328160fc" providerId="AD" clId="Web-{B9B22CF5-3F67-95CE-6D2A-46616D078693}" dt="2026-05-18T12:50:28.905" v="3" actId="20577"/>
          <ac:spMkLst>
            <pc:docMk/>
            <pc:sldMk cId="1809941613" sldId="276"/>
            <ac:spMk id="20" creationId="{CC17BD7E-4BE4-A17C-73A5-A4709C1D2848}"/>
          </ac:spMkLst>
        </pc:spChg>
      </pc:sldChg>
    </pc:docChg>
  </pc:docChgLst>
  <pc:docChgLst>
    <pc:chgData name="Linus Isaksson" userId="46675bbc-a595-423e-b84f-f48a20081d3d" providerId="ADAL" clId="{82C25EB6-9DBA-5444-BEA5-49E5926CC0C3}"/>
    <pc:docChg chg="undo custSel addSld delSld modSld">
      <pc:chgData name="Linus Isaksson" userId="46675bbc-a595-423e-b84f-f48a20081d3d" providerId="ADAL" clId="{82C25EB6-9DBA-5444-BEA5-49E5926CC0C3}" dt="2026-05-19T07:18:05.960" v="198" actId="20577"/>
      <pc:docMkLst>
        <pc:docMk/>
      </pc:docMkLst>
      <pc:sldChg chg="addSp delSp modSp del mod">
        <pc:chgData name="Linus Isaksson" userId="46675bbc-a595-423e-b84f-f48a20081d3d" providerId="ADAL" clId="{82C25EB6-9DBA-5444-BEA5-49E5926CC0C3}" dt="2026-05-18T06:38:23.632" v="21" actId="2696"/>
        <pc:sldMkLst>
          <pc:docMk/>
          <pc:sldMk cId="3867257206" sldId="268"/>
        </pc:sldMkLst>
        <pc:spChg chg="add del">
          <ac:chgData name="Linus Isaksson" userId="46675bbc-a595-423e-b84f-f48a20081d3d" providerId="ADAL" clId="{82C25EB6-9DBA-5444-BEA5-49E5926CC0C3}" dt="2026-05-18T06:37:13.739" v="7" actId="931"/>
          <ac:spMkLst>
            <pc:docMk/>
            <pc:sldMk cId="3867257206" sldId="268"/>
            <ac:spMk id="20" creationId="{CC17BD7E-4BE4-A17C-73A5-A4709C1D2848}"/>
          </ac:spMkLst>
        </pc:spChg>
        <pc:picChg chg="add del mod ord">
          <ac:chgData name="Linus Isaksson" userId="46675bbc-a595-423e-b84f-f48a20081d3d" providerId="ADAL" clId="{82C25EB6-9DBA-5444-BEA5-49E5926CC0C3}" dt="2026-05-18T06:36:58.865" v="4" actId="931"/>
          <ac:picMkLst>
            <pc:docMk/>
            <pc:sldMk cId="3867257206" sldId="268"/>
            <ac:picMk id="3" creationId="{060A531C-EF8F-131B-5383-889B102B1988}"/>
          </ac:picMkLst>
        </pc:picChg>
        <pc:picChg chg="add del mod ord">
          <ac:chgData name="Linus Isaksson" userId="46675bbc-a595-423e-b84f-f48a20081d3d" providerId="ADAL" clId="{82C25EB6-9DBA-5444-BEA5-49E5926CC0C3}" dt="2026-05-18T06:37:13.739" v="7" actId="931"/>
          <ac:picMkLst>
            <pc:docMk/>
            <pc:sldMk cId="3867257206" sldId="268"/>
            <ac:picMk id="7" creationId="{5CFFCA09-D22D-E703-DEAF-289D0337E520}"/>
          </ac:picMkLst>
        </pc:picChg>
      </pc:sldChg>
      <pc:sldChg chg="addSp delSp modSp mod chgLayout">
        <pc:chgData name="Linus Isaksson" userId="46675bbc-a595-423e-b84f-f48a20081d3d" providerId="ADAL" clId="{82C25EB6-9DBA-5444-BEA5-49E5926CC0C3}" dt="2026-05-19T07:15:14.138" v="173" actId="27636"/>
        <pc:sldMkLst>
          <pc:docMk/>
          <pc:sldMk cId="1899864365" sldId="270"/>
        </pc:sldMkLst>
        <pc:spChg chg="add del mod">
          <ac:chgData name="Linus Isaksson" userId="46675bbc-a595-423e-b84f-f48a20081d3d" providerId="ADAL" clId="{82C25EB6-9DBA-5444-BEA5-49E5926CC0C3}" dt="2026-05-19T07:10:27.896" v="130" actId="478"/>
          <ac:spMkLst>
            <pc:docMk/>
            <pc:sldMk cId="1899864365" sldId="270"/>
            <ac:spMk id="2" creationId="{05C664B7-B234-4DD6-7236-4CB8A10332BE}"/>
          </ac:spMkLst>
        </pc:spChg>
        <pc:spChg chg="add mod">
          <ac:chgData name="Linus Isaksson" userId="46675bbc-a595-423e-b84f-f48a20081d3d" providerId="ADAL" clId="{82C25EB6-9DBA-5444-BEA5-49E5926CC0C3}" dt="2026-05-18T06:45:26.872" v="50" actId="767"/>
          <ac:spMkLst>
            <pc:docMk/>
            <pc:sldMk cId="1899864365" sldId="270"/>
            <ac:spMk id="4" creationId="{4F8707FF-EAC7-2519-8EBE-7A638BFDB992}"/>
          </ac:spMkLst>
        </pc:spChg>
        <pc:spChg chg="mod ord">
          <ac:chgData name="Linus Isaksson" userId="46675bbc-a595-423e-b84f-f48a20081d3d" providerId="ADAL" clId="{82C25EB6-9DBA-5444-BEA5-49E5926CC0C3}" dt="2026-05-19T07:15:14.138" v="173" actId="27636"/>
          <ac:spMkLst>
            <pc:docMk/>
            <pc:sldMk cId="1899864365" sldId="270"/>
            <ac:spMk id="5" creationId="{C628E0BC-DF1A-B51E-F02F-FE70D22FF4C4}"/>
          </ac:spMkLst>
        </pc:spChg>
        <pc:spChg chg="mod ord">
          <ac:chgData name="Linus Isaksson" userId="46675bbc-a595-423e-b84f-f48a20081d3d" providerId="ADAL" clId="{82C25EB6-9DBA-5444-BEA5-49E5926CC0C3}" dt="2026-05-18T06:45:30.908" v="51" actId="700"/>
          <ac:spMkLst>
            <pc:docMk/>
            <pc:sldMk cId="1899864365" sldId="270"/>
            <ac:spMk id="6" creationId="{11C0D743-D391-6B00-DE78-979843FCB709}"/>
          </ac:spMkLst>
        </pc:spChg>
        <pc:spChg chg="add mod ord">
          <ac:chgData name="Linus Isaksson" userId="46675bbc-a595-423e-b84f-f48a20081d3d" providerId="ADAL" clId="{82C25EB6-9DBA-5444-BEA5-49E5926CC0C3}" dt="2026-05-19T07:13:49.076" v="163" actId="14100"/>
          <ac:spMkLst>
            <pc:docMk/>
            <pc:sldMk cId="1899864365" sldId="270"/>
            <ac:spMk id="7" creationId="{4AD964F9-5813-EF9D-E6DC-9711F505F603}"/>
          </ac:spMkLst>
        </pc:spChg>
        <pc:spChg chg="add del mod ord">
          <ac:chgData name="Linus Isaksson" userId="46675bbc-a595-423e-b84f-f48a20081d3d" providerId="ADAL" clId="{82C25EB6-9DBA-5444-BEA5-49E5926CC0C3}" dt="2026-05-18T06:45:35.914" v="53"/>
          <ac:spMkLst>
            <pc:docMk/>
            <pc:sldMk cId="1899864365" sldId="270"/>
            <ac:spMk id="9" creationId="{034CF928-F019-663F-E833-4DDD837676E9}"/>
          </ac:spMkLst>
        </pc:spChg>
        <pc:spChg chg="mod">
          <ac:chgData name="Linus Isaksson" userId="46675bbc-a595-423e-b84f-f48a20081d3d" providerId="ADAL" clId="{82C25EB6-9DBA-5444-BEA5-49E5926CC0C3}" dt="2026-05-19T07:13:23.610" v="161" actId="1038"/>
          <ac:spMkLst>
            <pc:docMk/>
            <pc:sldMk cId="1899864365" sldId="270"/>
            <ac:spMk id="10" creationId="{5D32A4D8-1D0D-C266-F704-E2350AD9B9E0}"/>
          </ac:spMkLst>
        </pc:spChg>
        <pc:spChg chg="mod ord">
          <ac:chgData name="Linus Isaksson" userId="46675bbc-a595-423e-b84f-f48a20081d3d" providerId="ADAL" clId="{82C25EB6-9DBA-5444-BEA5-49E5926CC0C3}" dt="2026-05-18T06:45:30.908" v="51" actId="700"/>
          <ac:spMkLst>
            <pc:docMk/>
            <pc:sldMk cId="1899864365" sldId="270"/>
            <ac:spMk id="13" creationId="{4657316A-22E6-C445-BEC1-4C471BA03109}"/>
          </ac:spMkLst>
        </pc:spChg>
        <pc:spChg chg="add del">
          <ac:chgData name="Linus Isaksson" userId="46675bbc-a595-423e-b84f-f48a20081d3d" providerId="ADAL" clId="{82C25EB6-9DBA-5444-BEA5-49E5926CC0C3}" dt="2026-05-18T06:45:30.908" v="51" actId="700"/>
          <ac:spMkLst>
            <pc:docMk/>
            <pc:sldMk cId="1899864365" sldId="270"/>
            <ac:spMk id="15" creationId="{28797E07-0F07-3683-C0D5-011B156564E1}"/>
          </ac:spMkLst>
        </pc:spChg>
        <pc:picChg chg="add del mod ord">
          <ac:chgData name="Linus Isaksson" userId="46675bbc-a595-423e-b84f-f48a20081d3d" providerId="ADAL" clId="{82C25EB6-9DBA-5444-BEA5-49E5926CC0C3}" dt="2026-05-18T06:45:19.648" v="48" actId="931"/>
          <ac:picMkLst>
            <pc:docMk/>
            <pc:sldMk cId="1899864365" sldId="270"/>
            <ac:picMk id="3" creationId="{8203E423-7046-74C7-567F-AA2D0E247C4C}"/>
          </ac:picMkLst>
        </pc:picChg>
        <pc:picChg chg="del">
          <ac:chgData name="Linus Isaksson" userId="46675bbc-a595-423e-b84f-f48a20081d3d" providerId="ADAL" clId="{82C25EB6-9DBA-5444-BEA5-49E5926CC0C3}" dt="2026-05-18T06:45:39.343" v="54" actId="478"/>
          <ac:picMkLst>
            <pc:docMk/>
            <pc:sldMk cId="1899864365" sldId="270"/>
            <ac:picMk id="8" creationId="{BD893F6C-EFAF-5F38-D824-47B619F224E8}"/>
          </ac:picMkLst>
        </pc:picChg>
        <pc:picChg chg="add mod ord">
          <ac:chgData name="Linus Isaksson" userId="46675bbc-a595-423e-b84f-f48a20081d3d" providerId="ADAL" clId="{82C25EB6-9DBA-5444-BEA5-49E5926CC0C3}" dt="2026-05-18T06:48:10.777" v="67" actId="1076"/>
          <ac:picMkLst>
            <pc:docMk/>
            <pc:sldMk cId="1899864365" sldId="270"/>
            <ac:picMk id="12" creationId="{24DF6D6D-4D1E-9EF8-3EB5-850AD4B32276}"/>
          </ac:picMkLst>
        </pc:picChg>
        <pc:cxnChg chg="add del">
          <ac:chgData name="Linus Isaksson" userId="46675bbc-a595-423e-b84f-f48a20081d3d" providerId="ADAL" clId="{82C25EB6-9DBA-5444-BEA5-49E5926CC0C3}" dt="2026-05-19T07:13:27.330" v="162" actId="478"/>
          <ac:cxnSpMkLst>
            <pc:docMk/>
            <pc:sldMk cId="1899864365" sldId="270"/>
            <ac:cxnSpMk id="4" creationId="{2348AC0A-BD09-C5C7-9D52-75632DFE6502}"/>
          </ac:cxnSpMkLst>
        </pc:cxnChg>
      </pc:sldChg>
      <pc:sldChg chg="addSp delSp modSp mod chgLayout">
        <pc:chgData name="Linus Isaksson" userId="46675bbc-a595-423e-b84f-f48a20081d3d" providerId="ADAL" clId="{82C25EB6-9DBA-5444-BEA5-49E5926CC0C3}" dt="2026-05-19T07:18:05.960" v="198" actId="20577"/>
        <pc:sldMkLst>
          <pc:docMk/>
          <pc:sldMk cId="2834663497" sldId="271"/>
        </pc:sldMkLst>
        <pc:spChg chg="add mod ord">
          <ac:chgData name="Linus Isaksson" userId="46675bbc-a595-423e-b84f-f48a20081d3d" providerId="ADAL" clId="{82C25EB6-9DBA-5444-BEA5-49E5926CC0C3}" dt="2026-05-19T07:18:05.960" v="198" actId="20577"/>
          <ac:spMkLst>
            <pc:docMk/>
            <pc:sldMk cId="2834663497" sldId="271"/>
            <ac:spMk id="2" creationId="{09B7C6C8-AC5C-0C53-F0CB-A609277347F6}"/>
          </ac:spMkLst>
        </pc:spChg>
        <pc:spChg chg="add del mod">
          <ac:chgData name="Linus Isaksson" userId="46675bbc-a595-423e-b84f-f48a20081d3d" providerId="ADAL" clId="{82C25EB6-9DBA-5444-BEA5-49E5926CC0C3}" dt="2026-05-19T07:17:37.942" v="194" actId="478"/>
          <ac:spMkLst>
            <pc:docMk/>
            <pc:sldMk cId="2834663497" sldId="271"/>
            <ac:spMk id="3" creationId="{A230D152-E911-ED97-8DBA-CB66CFE327C1}"/>
          </ac:spMkLst>
        </pc:spChg>
        <pc:spChg chg="add del mod ord">
          <ac:chgData name="Linus Isaksson" userId="46675bbc-a595-423e-b84f-f48a20081d3d" providerId="ADAL" clId="{82C25EB6-9DBA-5444-BEA5-49E5926CC0C3}" dt="2026-05-18T06:47:21.910" v="63"/>
          <ac:spMkLst>
            <pc:docMk/>
            <pc:sldMk cId="2834663497" sldId="271"/>
            <ac:spMk id="3" creationId="{AA144EF7-2058-84F1-1BF1-30C34289BED2}"/>
          </ac:spMkLst>
        </pc:spChg>
        <pc:spChg chg="mod ord">
          <ac:chgData name="Linus Isaksson" userId="46675bbc-a595-423e-b84f-f48a20081d3d" providerId="ADAL" clId="{82C25EB6-9DBA-5444-BEA5-49E5926CC0C3}" dt="2026-05-19T07:16:23.280" v="184" actId="27636"/>
          <ac:spMkLst>
            <pc:docMk/>
            <pc:sldMk cId="2834663497" sldId="271"/>
            <ac:spMk id="5" creationId="{DDD88060-6F27-D4BA-6A0B-8B349B78CF25}"/>
          </ac:spMkLst>
        </pc:spChg>
        <pc:spChg chg="mod ord">
          <ac:chgData name="Linus Isaksson" userId="46675bbc-a595-423e-b84f-f48a20081d3d" providerId="ADAL" clId="{82C25EB6-9DBA-5444-BEA5-49E5926CC0C3}" dt="2026-05-18T06:47:15.094" v="60" actId="700"/>
          <ac:spMkLst>
            <pc:docMk/>
            <pc:sldMk cId="2834663497" sldId="271"/>
            <ac:spMk id="6" creationId="{6ECA34DA-992D-2706-BE4E-5EC0AB0E975C}"/>
          </ac:spMkLst>
        </pc:spChg>
        <pc:spChg chg="mod">
          <ac:chgData name="Linus Isaksson" userId="46675bbc-a595-423e-b84f-f48a20081d3d" providerId="ADAL" clId="{82C25EB6-9DBA-5444-BEA5-49E5926CC0C3}" dt="2026-05-19T07:17:35.449" v="193" actId="1076"/>
          <ac:spMkLst>
            <pc:docMk/>
            <pc:sldMk cId="2834663497" sldId="271"/>
            <ac:spMk id="9" creationId="{D5B7BC54-1188-F569-FE56-49BFC1F3F498}"/>
          </ac:spMkLst>
        </pc:spChg>
        <pc:spChg chg="mod ord">
          <ac:chgData name="Linus Isaksson" userId="46675bbc-a595-423e-b84f-f48a20081d3d" providerId="ADAL" clId="{82C25EB6-9DBA-5444-BEA5-49E5926CC0C3}" dt="2026-05-18T06:47:15.094" v="60" actId="700"/>
          <ac:spMkLst>
            <pc:docMk/>
            <pc:sldMk cId="2834663497" sldId="271"/>
            <ac:spMk id="13" creationId="{BD496EB2-6D1F-5537-1F67-4B5663CDA8FB}"/>
          </ac:spMkLst>
        </pc:spChg>
        <pc:spChg chg="del">
          <ac:chgData name="Linus Isaksson" userId="46675bbc-a595-423e-b84f-f48a20081d3d" providerId="ADAL" clId="{82C25EB6-9DBA-5444-BEA5-49E5926CC0C3}" dt="2026-05-18T06:47:15.094" v="60" actId="700"/>
          <ac:spMkLst>
            <pc:docMk/>
            <pc:sldMk cId="2834663497" sldId="271"/>
            <ac:spMk id="15" creationId="{8500C469-ADAC-3F02-C768-AB2B51C4654F}"/>
          </ac:spMkLst>
        </pc:spChg>
        <pc:picChg chg="add mod ord">
          <ac:chgData name="Linus Isaksson" userId="46675bbc-a595-423e-b84f-f48a20081d3d" providerId="ADAL" clId="{82C25EB6-9DBA-5444-BEA5-49E5926CC0C3}" dt="2026-05-19T07:17:41.989" v="195" actId="14100"/>
          <ac:picMkLst>
            <pc:docMk/>
            <pc:sldMk cId="2834663497" sldId="271"/>
            <ac:picMk id="7" creationId="{01241BB5-F41F-D081-71F2-5ADE4449128B}"/>
          </ac:picMkLst>
        </pc:picChg>
        <pc:picChg chg="del">
          <ac:chgData name="Linus Isaksson" userId="46675bbc-a595-423e-b84f-f48a20081d3d" providerId="ADAL" clId="{82C25EB6-9DBA-5444-BEA5-49E5926CC0C3}" dt="2026-05-18T06:47:11.488" v="59" actId="478"/>
          <ac:picMkLst>
            <pc:docMk/>
            <pc:sldMk cId="2834663497" sldId="271"/>
            <ac:picMk id="8" creationId="{E6DD9583-B682-F91D-6214-0707CB20BACB}"/>
          </ac:picMkLst>
        </pc:picChg>
      </pc:sldChg>
      <pc:sldChg chg="modSp mod">
        <pc:chgData name="Linus Isaksson" userId="46675bbc-a595-423e-b84f-f48a20081d3d" providerId="ADAL" clId="{82C25EB6-9DBA-5444-BEA5-49E5926CC0C3}" dt="2026-05-19T07:16:50.286" v="188" actId="20577"/>
        <pc:sldMkLst>
          <pc:docMk/>
          <pc:sldMk cId="1778606818" sldId="272"/>
        </pc:sldMkLst>
        <pc:spChg chg="mod">
          <ac:chgData name="Linus Isaksson" userId="46675bbc-a595-423e-b84f-f48a20081d3d" providerId="ADAL" clId="{82C25EB6-9DBA-5444-BEA5-49E5926CC0C3}" dt="2026-05-19T07:16:50.286" v="188" actId="20577"/>
          <ac:spMkLst>
            <pc:docMk/>
            <pc:sldMk cId="1778606818" sldId="272"/>
            <ac:spMk id="7" creationId="{6A71847E-8B4F-78B9-4708-D784C0248351}"/>
          </ac:spMkLst>
        </pc:spChg>
      </pc:sldChg>
      <pc:sldChg chg="del">
        <pc:chgData name="Linus Isaksson" userId="46675bbc-a595-423e-b84f-f48a20081d3d" providerId="ADAL" clId="{82C25EB6-9DBA-5444-BEA5-49E5926CC0C3}" dt="2026-05-18T06:46:00.293" v="58" actId="2696"/>
        <pc:sldMkLst>
          <pc:docMk/>
          <pc:sldMk cId="2510926411" sldId="273"/>
        </pc:sldMkLst>
      </pc:sldChg>
      <pc:sldChg chg="addSp delSp modSp add del mod">
        <pc:chgData name="Linus Isaksson" userId="46675bbc-a595-423e-b84f-f48a20081d3d" providerId="ADAL" clId="{82C25EB6-9DBA-5444-BEA5-49E5926CC0C3}" dt="2026-05-18T12:40:33.320" v="74" actId="2696"/>
        <pc:sldMkLst>
          <pc:docMk/>
          <pc:sldMk cId="1136710556" sldId="274"/>
        </pc:sldMkLst>
        <pc:spChg chg="add del mod">
          <ac:chgData name="Linus Isaksson" userId="46675bbc-a595-423e-b84f-f48a20081d3d" providerId="ADAL" clId="{82C25EB6-9DBA-5444-BEA5-49E5926CC0C3}" dt="2026-05-18T06:37:36.616" v="14"/>
          <ac:spMkLst>
            <pc:docMk/>
            <pc:sldMk cId="1136710556" sldId="274"/>
            <ac:spMk id="3" creationId="{AD946544-C848-E541-06B3-EAF59A59A0F8}"/>
          </ac:spMkLst>
        </pc:spChg>
        <pc:spChg chg="mod">
          <ac:chgData name="Linus Isaksson" userId="46675bbc-a595-423e-b84f-f48a20081d3d" providerId="ADAL" clId="{82C25EB6-9DBA-5444-BEA5-49E5926CC0C3}" dt="2026-05-18T06:38:12.538" v="20" actId="1076"/>
          <ac:spMkLst>
            <pc:docMk/>
            <pc:sldMk cId="1136710556" sldId="274"/>
            <ac:spMk id="14" creationId="{62B4A44F-6CC3-22DD-CAEE-731573057D93}"/>
          </ac:spMkLst>
        </pc:spChg>
        <pc:spChg chg="add del">
          <ac:chgData name="Linus Isaksson" userId="46675bbc-a595-423e-b84f-f48a20081d3d" providerId="ADAL" clId="{82C25EB6-9DBA-5444-BEA5-49E5926CC0C3}" dt="2026-05-18T06:37:32.236" v="12" actId="931"/>
          <ac:spMkLst>
            <pc:docMk/>
            <pc:sldMk cId="1136710556" sldId="274"/>
            <ac:spMk id="20" creationId="{CC17BD7E-4BE4-A17C-73A5-A4709C1D2848}"/>
          </ac:spMkLst>
        </pc:spChg>
        <pc:picChg chg="add del mod ord">
          <ac:chgData name="Linus Isaksson" userId="46675bbc-a595-423e-b84f-f48a20081d3d" providerId="ADAL" clId="{82C25EB6-9DBA-5444-BEA5-49E5926CC0C3}" dt="2026-05-18T06:37:32.236" v="12" actId="931"/>
          <ac:picMkLst>
            <pc:docMk/>
            <pc:sldMk cId="1136710556" sldId="274"/>
            <ac:picMk id="7" creationId="{2B1DC57A-043E-36B4-901C-6BC0A43CB8F1}"/>
          </ac:picMkLst>
        </pc:picChg>
        <pc:picChg chg="add mod ord">
          <ac:chgData name="Linus Isaksson" userId="46675bbc-a595-423e-b84f-f48a20081d3d" providerId="ADAL" clId="{82C25EB6-9DBA-5444-BEA5-49E5926CC0C3}" dt="2026-05-18T06:47:59.082" v="66" actId="14100"/>
          <ac:picMkLst>
            <pc:docMk/>
            <pc:sldMk cId="1136710556" sldId="274"/>
            <ac:picMk id="9" creationId="{8365C548-FD0A-A2D6-7A7E-B6032F1DF2B0}"/>
          </ac:picMkLst>
        </pc:picChg>
        <pc:picChg chg="del">
          <ac:chgData name="Linus Isaksson" userId="46675bbc-a595-423e-b84f-f48a20081d3d" providerId="ADAL" clId="{82C25EB6-9DBA-5444-BEA5-49E5926CC0C3}" dt="2026-05-18T06:37:23.184" v="9" actId="478"/>
          <ac:picMkLst>
            <pc:docMk/>
            <pc:sldMk cId="1136710556" sldId="274"/>
            <ac:picMk id="13" creationId="{9C0F8EA1-A69D-2CE8-93D2-4A876D5DDA07}"/>
          </ac:picMkLst>
        </pc:picChg>
      </pc:sldChg>
      <pc:sldChg chg="addSp delSp modSp add mod chgLayout">
        <pc:chgData name="Linus Isaksson" userId="46675bbc-a595-423e-b84f-f48a20081d3d" providerId="ADAL" clId="{82C25EB6-9DBA-5444-BEA5-49E5926CC0C3}" dt="2026-05-19T07:16:12.757" v="180"/>
        <pc:sldMkLst>
          <pc:docMk/>
          <pc:sldMk cId="2553751845" sldId="275"/>
        </pc:sldMkLst>
        <pc:spChg chg="mod ord">
          <ac:chgData name="Linus Isaksson" userId="46675bbc-a595-423e-b84f-f48a20081d3d" providerId="ADAL" clId="{82C25EB6-9DBA-5444-BEA5-49E5926CC0C3}" dt="2026-05-19T07:15:55.141" v="177" actId="700"/>
          <ac:spMkLst>
            <pc:docMk/>
            <pc:sldMk cId="2553751845" sldId="275"/>
            <ac:spMk id="2" creationId="{CDC0647F-5D8C-9FC5-41DA-D1E297E5E5BD}"/>
          </ac:spMkLst>
        </pc:spChg>
        <pc:spChg chg="add del">
          <ac:chgData name="Linus Isaksson" userId="46675bbc-a595-423e-b84f-f48a20081d3d" providerId="ADAL" clId="{82C25EB6-9DBA-5444-BEA5-49E5926CC0C3}" dt="2026-05-18T06:39:06.058" v="30" actId="700"/>
          <ac:spMkLst>
            <pc:docMk/>
            <pc:sldMk cId="2553751845" sldId="275"/>
            <ac:spMk id="3" creationId="{5E45530A-B0BA-5BEB-C539-CC0AF0C6FC56}"/>
          </ac:spMkLst>
        </pc:spChg>
        <pc:spChg chg="mod ord">
          <ac:chgData name="Linus Isaksson" userId="46675bbc-a595-423e-b84f-f48a20081d3d" providerId="ADAL" clId="{82C25EB6-9DBA-5444-BEA5-49E5926CC0C3}" dt="2026-05-19T07:16:12.757" v="180"/>
          <ac:spMkLst>
            <pc:docMk/>
            <pc:sldMk cId="2553751845" sldId="275"/>
            <ac:spMk id="5" creationId="{B16F003F-CC36-BB3E-D629-E08D8C868996}"/>
          </ac:spMkLst>
        </pc:spChg>
        <pc:spChg chg="mod ord">
          <ac:chgData name="Linus Isaksson" userId="46675bbc-a595-423e-b84f-f48a20081d3d" providerId="ADAL" clId="{82C25EB6-9DBA-5444-BEA5-49E5926CC0C3}" dt="2026-05-19T07:15:55.141" v="177" actId="700"/>
          <ac:spMkLst>
            <pc:docMk/>
            <pc:sldMk cId="2553751845" sldId="275"/>
            <ac:spMk id="6" creationId="{B62E2AE3-97B9-241B-C12B-56AD6B926E3C}"/>
          </ac:spMkLst>
        </pc:spChg>
        <pc:spChg chg="mod">
          <ac:chgData name="Linus Isaksson" userId="46675bbc-a595-423e-b84f-f48a20081d3d" providerId="ADAL" clId="{82C25EB6-9DBA-5444-BEA5-49E5926CC0C3}" dt="2026-05-19T07:09:53.691" v="122" actId="1036"/>
          <ac:spMkLst>
            <pc:docMk/>
            <pc:sldMk cId="2553751845" sldId="275"/>
            <ac:spMk id="9" creationId="{C0CC4A3D-0D26-D712-5D51-B9A05CE61FE7}"/>
          </ac:spMkLst>
        </pc:spChg>
        <pc:spChg chg="add mod">
          <ac:chgData name="Linus Isaksson" userId="46675bbc-a595-423e-b84f-f48a20081d3d" providerId="ADAL" clId="{82C25EB6-9DBA-5444-BEA5-49E5926CC0C3}" dt="2026-05-18T06:38:53.211" v="29" actId="571"/>
          <ac:spMkLst>
            <pc:docMk/>
            <pc:sldMk cId="2553751845" sldId="275"/>
            <ac:spMk id="10" creationId="{5BD13C56-6E27-1FDD-4AAD-A2084C0AFF2D}"/>
          </ac:spMkLst>
        </pc:spChg>
        <pc:spChg chg="add del mod ord">
          <ac:chgData name="Linus Isaksson" userId="46675bbc-a595-423e-b84f-f48a20081d3d" providerId="ADAL" clId="{82C25EB6-9DBA-5444-BEA5-49E5926CC0C3}" dt="2026-05-18T06:40:55.413" v="35"/>
          <ac:spMkLst>
            <pc:docMk/>
            <pc:sldMk cId="2553751845" sldId="275"/>
            <ac:spMk id="11" creationId="{839E71EB-8AE5-66A3-FD41-76E522CF23C6}"/>
          </ac:spMkLst>
        </pc:spChg>
        <pc:spChg chg="add del mod ord">
          <ac:chgData name="Linus Isaksson" userId="46675bbc-a595-423e-b84f-f48a20081d3d" providerId="ADAL" clId="{82C25EB6-9DBA-5444-BEA5-49E5926CC0C3}" dt="2026-05-18T06:39:12.281" v="32"/>
          <ac:spMkLst>
            <pc:docMk/>
            <pc:sldMk cId="2553751845" sldId="275"/>
            <ac:spMk id="12" creationId="{98244AB2-DBD5-545C-E88D-35F1A798C1D9}"/>
          </ac:spMkLst>
        </pc:spChg>
        <pc:spChg chg="add mod">
          <ac:chgData name="Linus Isaksson" userId="46675bbc-a595-423e-b84f-f48a20081d3d" providerId="ADAL" clId="{82C25EB6-9DBA-5444-BEA5-49E5926CC0C3}" dt="2026-05-19T07:15:36.805" v="175" actId="767"/>
          <ac:spMkLst>
            <pc:docMk/>
            <pc:sldMk cId="2553751845" sldId="275"/>
            <ac:spMk id="13" creationId="{C4BF51EB-5AF3-C2CF-37BA-16D8881834FA}"/>
          </ac:spMkLst>
        </pc:spChg>
        <pc:spChg chg="add del mod">
          <ac:chgData name="Linus Isaksson" userId="46675bbc-a595-423e-b84f-f48a20081d3d" providerId="ADAL" clId="{82C25EB6-9DBA-5444-BEA5-49E5926CC0C3}" dt="2026-05-18T06:41:35.464" v="41"/>
          <ac:spMkLst>
            <pc:docMk/>
            <pc:sldMk cId="2553751845" sldId="275"/>
            <ac:spMk id="16" creationId="{C24CCEE6-B225-4D8E-442A-B463C2513AA4}"/>
          </ac:spMkLst>
        </pc:spChg>
        <pc:spChg chg="add del mod ord">
          <ac:chgData name="Linus Isaksson" userId="46675bbc-a595-423e-b84f-f48a20081d3d" providerId="ADAL" clId="{82C25EB6-9DBA-5444-BEA5-49E5926CC0C3}" dt="2026-05-19T07:16:08.767" v="179" actId="20577"/>
          <ac:spMkLst>
            <pc:docMk/>
            <pc:sldMk cId="2553751845" sldId="275"/>
            <ac:spMk id="20" creationId="{1DF2B217-F6FC-853A-EA22-DAB2ACA0712F}"/>
          </ac:spMkLst>
        </pc:spChg>
        <pc:picChg chg="add del mod ord">
          <ac:chgData name="Linus Isaksson" userId="46675bbc-a595-423e-b84f-f48a20081d3d" providerId="ADAL" clId="{82C25EB6-9DBA-5444-BEA5-49E5926CC0C3}" dt="2026-05-18T06:38:38.909" v="26" actId="931"/>
          <ac:picMkLst>
            <pc:docMk/>
            <pc:sldMk cId="2553751845" sldId="275"/>
            <ac:picMk id="7" creationId="{28928484-56D0-07B8-FAA6-5C19434B7DC1}"/>
          </ac:picMkLst>
        </pc:picChg>
        <pc:picChg chg="add del">
          <ac:chgData name="Linus Isaksson" userId="46675bbc-a595-423e-b84f-f48a20081d3d" providerId="ADAL" clId="{82C25EB6-9DBA-5444-BEA5-49E5926CC0C3}" dt="2026-05-18T06:38:44.511" v="28" actId="478"/>
          <ac:picMkLst>
            <pc:docMk/>
            <pc:sldMk cId="2553751845" sldId="275"/>
            <ac:picMk id="8" creationId="{10C76361-E574-424C-140E-2A81CD1FA1F6}"/>
          </ac:picMkLst>
        </pc:picChg>
        <pc:picChg chg="add del mod ord">
          <ac:chgData name="Linus Isaksson" userId="46675bbc-a595-423e-b84f-f48a20081d3d" providerId="ADAL" clId="{82C25EB6-9DBA-5444-BEA5-49E5926CC0C3}" dt="2026-05-18T06:39:35.673" v="33" actId="478"/>
          <ac:picMkLst>
            <pc:docMk/>
            <pc:sldMk cId="2553751845" sldId="275"/>
            <ac:picMk id="14" creationId="{3AD10E08-EF40-EA4A-2FB3-0CCB8087F2A1}"/>
          </ac:picMkLst>
        </pc:picChg>
        <pc:picChg chg="add del mod ord">
          <ac:chgData name="Linus Isaksson" userId="46675bbc-a595-423e-b84f-f48a20081d3d" providerId="ADAL" clId="{82C25EB6-9DBA-5444-BEA5-49E5926CC0C3}" dt="2026-05-18T06:40:58.894" v="36" actId="478"/>
          <ac:picMkLst>
            <pc:docMk/>
            <pc:sldMk cId="2553751845" sldId="275"/>
            <ac:picMk id="18" creationId="{B4CAD8C0-2281-4AB0-4B22-53605C91A348}"/>
          </ac:picMkLst>
        </pc:picChg>
        <pc:picChg chg="add del mod ord">
          <ac:chgData name="Linus Isaksson" userId="46675bbc-a595-423e-b84f-f48a20081d3d" providerId="ADAL" clId="{82C25EB6-9DBA-5444-BEA5-49E5926CC0C3}" dt="2026-05-18T06:41:31.530" v="39" actId="931"/>
          <ac:picMkLst>
            <pc:docMk/>
            <pc:sldMk cId="2553751845" sldId="275"/>
            <ac:picMk id="22" creationId="{31CCFF99-17AD-A7EF-ADA2-6D5DE7A542BB}"/>
          </ac:picMkLst>
        </pc:picChg>
        <pc:picChg chg="add mod ord">
          <ac:chgData name="Linus Isaksson" userId="46675bbc-a595-423e-b84f-f48a20081d3d" providerId="ADAL" clId="{82C25EB6-9DBA-5444-BEA5-49E5926CC0C3}" dt="2026-05-19T07:15:55.141" v="177" actId="700"/>
          <ac:picMkLst>
            <pc:docMk/>
            <pc:sldMk cId="2553751845" sldId="275"/>
            <ac:picMk id="24" creationId="{5E6FEC9D-E80E-FBB2-8EFD-5BC636624963}"/>
          </ac:picMkLst>
        </pc:picChg>
        <pc:cxnChg chg="add del">
          <ac:chgData name="Linus Isaksson" userId="46675bbc-a595-423e-b84f-f48a20081d3d" providerId="ADAL" clId="{82C25EB6-9DBA-5444-BEA5-49E5926CC0C3}" dt="2026-05-19T07:08:36.063" v="89" actId="11529"/>
          <ac:cxnSpMkLst>
            <pc:docMk/>
            <pc:sldMk cId="2553751845" sldId="275"/>
            <ac:cxnSpMk id="4" creationId="{86FC6D74-3872-9116-317F-46192505B3EA}"/>
          </ac:cxnSpMkLst>
        </pc:cxnChg>
        <pc:cxnChg chg="add del">
          <ac:chgData name="Linus Isaksson" userId="46675bbc-a595-423e-b84f-f48a20081d3d" providerId="ADAL" clId="{82C25EB6-9DBA-5444-BEA5-49E5926CC0C3}" dt="2026-05-19T07:09:21.986" v="98" actId="478"/>
          <ac:cxnSpMkLst>
            <pc:docMk/>
            <pc:sldMk cId="2553751845" sldId="275"/>
            <ac:cxnSpMk id="8" creationId="{174AF902-AEE2-5FA3-88BC-71E2E1DDB2CF}"/>
          </ac:cxnSpMkLst>
        </pc:cxnChg>
        <pc:cxnChg chg="add del">
          <ac:chgData name="Linus Isaksson" userId="46675bbc-a595-423e-b84f-f48a20081d3d" providerId="ADAL" clId="{82C25EB6-9DBA-5444-BEA5-49E5926CC0C3}" dt="2026-05-19T07:09:57.578" v="123" actId="21"/>
          <ac:cxnSpMkLst>
            <pc:docMk/>
            <pc:sldMk cId="2553751845" sldId="275"/>
            <ac:cxnSpMk id="12" creationId="{8259C6E9-A0B5-22B1-295B-A2C00DCA47F8}"/>
          </ac:cxnSpMkLst>
        </pc:cxnChg>
      </pc:sldChg>
      <pc:sldChg chg="addSp delSp modSp add mod">
        <pc:chgData name="Linus Isaksson" userId="46675bbc-a595-423e-b84f-f48a20081d3d" providerId="ADAL" clId="{82C25EB6-9DBA-5444-BEA5-49E5926CC0C3}" dt="2026-05-19T07:10:05.967" v="126" actId="478"/>
        <pc:sldMkLst>
          <pc:docMk/>
          <pc:sldMk cId="1809941613" sldId="276"/>
        </pc:sldMkLst>
        <pc:spChg chg="add del mod">
          <ac:chgData name="Linus Isaksson" userId="46675bbc-a595-423e-b84f-f48a20081d3d" providerId="ADAL" clId="{82C25EB6-9DBA-5444-BEA5-49E5926CC0C3}" dt="2026-05-18T12:40:10.803" v="71"/>
          <ac:spMkLst>
            <pc:docMk/>
            <pc:sldMk cId="1809941613" sldId="276"/>
            <ac:spMk id="3" creationId="{4CF917F9-313E-5EC3-582E-DA0B3AF8F2AA}"/>
          </ac:spMkLst>
        </pc:spChg>
        <pc:spChg chg="mod">
          <ac:chgData name="Linus Isaksson" userId="46675bbc-a595-423e-b84f-f48a20081d3d" providerId="ADAL" clId="{82C25EB6-9DBA-5444-BEA5-49E5926CC0C3}" dt="2026-05-19T07:10:04.058" v="125" actId="1076"/>
          <ac:spMkLst>
            <pc:docMk/>
            <pc:sldMk cId="1809941613" sldId="276"/>
            <ac:spMk id="14" creationId="{62B4A44F-6CC3-22DD-CAEE-731573057D93}"/>
          </ac:spMkLst>
        </pc:spChg>
        <pc:spChg chg="mod">
          <ac:chgData name="Linus Isaksson" userId="46675bbc-a595-423e-b84f-f48a20081d3d" providerId="ADAL" clId="{82C25EB6-9DBA-5444-BEA5-49E5926CC0C3}" dt="2026-05-19T07:06:01.612" v="76" actId="20577"/>
          <ac:spMkLst>
            <pc:docMk/>
            <pc:sldMk cId="1809941613" sldId="276"/>
            <ac:spMk id="20" creationId="{CC17BD7E-4BE4-A17C-73A5-A4709C1D2848}"/>
          </ac:spMkLst>
        </pc:spChg>
        <pc:picChg chg="add mod ord">
          <ac:chgData name="Linus Isaksson" userId="46675bbc-a595-423e-b84f-f48a20081d3d" providerId="ADAL" clId="{82C25EB6-9DBA-5444-BEA5-49E5926CC0C3}" dt="2026-05-18T12:40:21.023" v="73" actId="14100"/>
          <ac:picMkLst>
            <pc:docMk/>
            <pc:sldMk cId="1809941613" sldId="276"/>
            <ac:picMk id="7" creationId="{26320458-F2F8-4EA6-741F-B99127959A3B}"/>
          </ac:picMkLst>
        </pc:picChg>
        <pc:picChg chg="del">
          <ac:chgData name="Linus Isaksson" userId="46675bbc-a595-423e-b84f-f48a20081d3d" providerId="ADAL" clId="{82C25EB6-9DBA-5444-BEA5-49E5926CC0C3}" dt="2026-05-18T12:40:06.403" v="69" actId="478"/>
          <ac:picMkLst>
            <pc:docMk/>
            <pc:sldMk cId="1809941613" sldId="276"/>
            <ac:picMk id="9" creationId="{8365C548-FD0A-A2D6-7A7E-B6032F1DF2B0}"/>
          </ac:picMkLst>
        </pc:picChg>
        <pc:cxnChg chg="add del mod">
          <ac:chgData name="Linus Isaksson" userId="46675bbc-a595-423e-b84f-f48a20081d3d" providerId="ADAL" clId="{82C25EB6-9DBA-5444-BEA5-49E5926CC0C3}" dt="2026-05-19T07:10:05.967" v="126" actId="478"/>
          <ac:cxnSpMkLst>
            <pc:docMk/>
            <pc:sldMk cId="1809941613" sldId="276"/>
            <ac:cxnSpMk id="2" creationId="{CFB7A80E-4F4B-E642-D126-8B61B3EA05A8}"/>
          </ac:cxnSpMkLst>
        </pc:cxnChg>
      </pc:sldChg>
      <pc:sldChg chg="new del">
        <pc:chgData name="Linus Isaksson" userId="46675bbc-a595-423e-b84f-f48a20081d3d" providerId="ADAL" clId="{82C25EB6-9DBA-5444-BEA5-49E5926CC0C3}" dt="2026-05-19T07:10:08.457" v="127" actId="2696"/>
        <pc:sldMkLst>
          <pc:docMk/>
          <pc:sldMk cId="776112290"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F72C69A-60C9-0FB3-1AC4-C87068B79E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2AD2460-3BB5-E61B-A405-2A5EA8A9B0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B4303A-1448-4BB2-824C-65777CAC8A29}" type="datetimeFigureOut">
              <a:rPr lang="sv-SE" smtClean="0"/>
              <a:t>2026-05-19</a:t>
            </a:fld>
            <a:endParaRPr lang="sv-SE"/>
          </a:p>
        </p:txBody>
      </p:sp>
      <p:sp>
        <p:nvSpPr>
          <p:cNvPr id="4" name="Platshållare för sidfot 3">
            <a:extLst>
              <a:ext uri="{FF2B5EF4-FFF2-40B4-BE49-F238E27FC236}">
                <a16:creationId xmlns:a16="http://schemas.microsoft.com/office/drawing/2014/main" id="{2C2D807B-3E5D-7A8C-4DA3-B59DE4B13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23F26F6-25FA-FC0A-C384-5669FA965D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9E406-567E-42A7-B6DC-30FC09FAE8F2}" type="slidenum">
              <a:rPr lang="sv-SE" smtClean="0"/>
              <a:t>‹#›</a:t>
            </a:fld>
            <a:endParaRPr lang="sv-SE"/>
          </a:p>
        </p:txBody>
      </p:sp>
    </p:spTree>
    <p:extLst>
      <p:ext uri="{BB962C8B-B14F-4D97-AF65-F5344CB8AC3E}">
        <p14:creationId xmlns:p14="http://schemas.microsoft.com/office/powerpoint/2010/main" val="40660683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8D5-2105-DD4F-9FAC-9F3D99C17DCD}" type="datetimeFigureOut">
              <a:rPr lang="sv-SE" smtClean="0"/>
              <a:t>2026-05-19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94980-51BB-3840-B42A-540E295A2DC9}" type="slidenum">
              <a:rPr lang="sv-SE" smtClean="0"/>
              <a:t>‹#›</a:t>
            </a:fld>
            <a:endParaRPr lang="sv-SE"/>
          </a:p>
        </p:txBody>
      </p:sp>
    </p:spTree>
    <p:extLst>
      <p:ext uri="{BB962C8B-B14F-4D97-AF65-F5344CB8AC3E}">
        <p14:creationId xmlns:p14="http://schemas.microsoft.com/office/powerpoint/2010/main" val="235632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Årets första kvartal levererade i stort sett på de förväntningar som företagen själva angav i föregående </a:t>
            </a:r>
            <a:r>
              <a:rPr lang="sv-SE" err="1"/>
              <a:t>Industribarometer</a:t>
            </a:r>
            <a:r>
              <a:rPr lang="sv-SE"/>
              <a:t>. </a:t>
            </a:r>
            <a:r>
              <a:rPr lang="sv-SE" err="1"/>
              <a:t>IKEM:s</a:t>
            </a:r>
            <a:r>
              <a:rPr lang="sv-SE"/>
              <a:t> index för försäljningsvolym landade på 94. Eftersom 100 motsvarar oförändrad utveckling innebär det att volymerna minskar i årstakt, vilket speglar en fortsatt svag efterfrågan. I </a:t>
            </a:r>
            <a:r>
              <a:rPr lang="sv-SE" err="1"/>
              <a:t>kombination</a:t>
            </a:r>
            <a:r>
              <a:rPr lang="sv-SE"/>
              <a:t> med ökade kostnader riskerar det att hålla tillbaka investeringar. Sammantaget är bilden fortsatt svag, men inte entydig. </a:t>
            </a:r>
          </a:p>
          <a:p>
            <a:endParaRPr lang="sv-SE"/>
          </a:p>
          <a:p>
            <a:r>
              <a:rPr lang="sv-SE"/>
              <a:t>Jämfört med fjärde kvartalet 2025 finns ljusare inslag. Plast och gummi redovisade ett index på 107 och kemi 108, vilket innebär svagt ökande leveransvolymer. Det visar att delar av industrin fortsatt står relativt starka. Läkemedel gick däremot tydligt svagare, med ett index på 82. Att 79 procent anger att kvartalet slutade i linje med prognosen visar att försäljningsutvecklingen för många inte kom som en överraskning. </a:t>
            </a:r>
          </a:p>
          <a:p>
            <a:r>
              <a:rPr lang="sv-SE"/>
              <a:t>För industriföretagen är det i sig viktigt. En svag men förutsägbar marknad är lättare att hantera än en snabbt fallande och oförutsägbar efterfrågan</a:t>
            </a:r>
          </a:p>
        </p:txBody>
      </p:sp>
      <p:sp>
        <p:nvSpPr>
          <p:cNvPr id="4" name="Platshållare för bildnummer 3"/>
          <p:cNvSpPr>
            <a:spLocks noGrp="1"/>
          </p:cNvSpPr>
          <p:nvPr>
            <p:ph type="sldNum" sz="quarter" idx="5"/>
          </p:nvPr>
        </p:nvSpPr>
        <p:spPr/>
        <p:txBody>
          <a:bodyPr/>
          <a:lstStyle/>
          <a:p>
            <a:fld id="{24694980-51BB-3840-B42A-540E295A2DC9}" type="slidenum">
              <a:rPr lang="sv-SE" smtClean="0"/>
              <a:t>2</a:t>
            </a:fld>
            <a:endParaRPr lang="sv-SE"/>
          </a:p>
        </p:txBody>
      </p:sp>
    </p:spTree>
    <p:extLst>
      <p:ext uri="{BB962C8B-B14F-4D97-AF65-F5344CB8AC3E}">
        <p14:creationId xmlns:p14="http://schemas.microsoft.com/office/powerpoint/2010/main" val="380228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 tydligaste förändringen under </a:t>
            </a:r>
            <a:r>
              <a:rPr lang="sv-SE" err="1"/>
              <a:t>kvartalet</a:t>
            </a:r>
            <a:r>
              <a:rPr lang="sv-SE"/>
              <a:t> gäller de snabbt och brett stigande kostnaderna. Försäljningsvolymerna var svaga, men avvek inte dramatiskt från prognosen. Det som sticker ut är i stället de stigande kostnaderna som slår brett mot företagen. Detta sker i ett läge där efterfrågan är svag, vilket i kombination med stigande kostnader pressar företagen. </a:t>
            </a:r>
          </a:p>
          <a:p>
            <a:endParaRPr lang="sv-SE"/>
          </a:p>
          <a:p>
            <a:r>
              <a:rPr lang="sv-SE"/>
              <a:t>Kriget i Mellanöstern har drivit upp kostnaderna för energi, framför allt olja och gas, men också för plastråvaror och andra oljerelaterade rå- och insatsvaror. För företag inom svensk kemi- och läkemedelsproduktion innebar detta ett tydligt skifte. Före den 28 februari </a:t>
            </a:r>
            <a:r>
              <a:rPr lang="sv-SE" err="1"/>
              <a:t>präglades</a:t>
            </a:r>
            <a:r>
              <a:rPr lang="sv-SE"/>
              <a:t> kostnadsläget av deflation. Därefter vände utvecklingen snabbt med kraftigt stigande kostnader. Det syns bland annat i IKEM-index för rå- och insatsvaror, som nu ligger på 132, jämfört med index på 92 i Q4 2025. </a:t>
            </a:r>
          </a:p>
          <a:p>
            <a:endParaRPr lang="sv-SE"/>
          </a:p>
          <a:p>
            <a:r>
              <a:rPr lang="sv-SE"/>
              <a:t>På aggregerad nivå handlar det om stora och snabba kostnadsökningar på tvåsiffrig nivå som drabbat företagen. Vid kvartalsskiftet rapporterade </a:t>
            </a:r>
            <a:r>
              <a:rPr lang="sv-SE" err="1"/>
              <a:t>företagen</a:t>
            </a:r>
            <a:r>
              <a:rPr lang="sv-SE"/>
              <a:t> att kostnaderna för rå- och </a:t>
            </a:r>
            <a:r>
              <a:rPr lang="sv-SE" err="1"/>
              <a:t>insatsvarorna</a:t>
            </a:r>
            <a:r>
              <a:rPr lang="sv-SE"/>
              <a:t> i genomsnitt har ökat med 14 procent. Transportkostnaderna har ökat med 10 procent och energikostnaderna för drift av produktion med 11 procent. För enskilda företag är ökningen </a:t>
            </a:r>
            <a:r>
              <a:rPr lang="sv-SE" err="1"/>
              <a:t>betydligt</a:t>
            </a:r>
            <a:r>
              <a:rPr lang="sv-SE"/>
              <a:t> högre än dessa genomsnitt. Sammantaget handlar det om breda och snabba kostnadsökningar som slår direkt mot produktionen. </a:t>
            </a:r>
          </a:p>
        </p:txBody>
      </p:sp>
      <p:sp>
        <p:nvSpPr>
          <p:cNvPr id="4" name="Platshållare för bildnummer 3"/>
          <p:cNvSpPr>
            <a:spLocks noGrp="1"/>
          </p:cNvSpPr>
          <p:nvPr>
            <p:ph type="sldNum" sz="quarter" idx="5"/>
          </p:nvPr>
        </p:nvSpPr>
        <p:spPr/>
        <p:txBody>
          <a:bodyPr/>
          <a:lstStyle/>
          <a:p>
            <a:fld id="{24694980-51BB-3840-B42A-540E295A2DC9}" type="slidenum">
              <a:rPr lang="sv-SE" smtClean="0"/>
              <a:t>3</a:t>
            </a:fld>
            <a:endParaRPr lang="sv-SE"/>
          </a:p>
        </p:txBody>
      </p:sp>
    </p:spTree>
    <p:extLst>
      <p:ext uri="{BB962C8B-B14F-4D97-AF65-F5344CB8AC3E}">
        <p14:creationId xmlns:p14="http://schemas.microsoft.com/office/powerpoint/2010/main" val="357291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Med de stora kostnadsökningarna under kvartalet är det inte förvånande att samtliga delbranscher också i första kvartalet rapporterar en något lägre lönsamhet i första kvartalet än under fjolåret. </a:t>
            </a:r>
            <a:r>
              <a:rPr lang="sv-SE" err="1"/>
              <a:t>Företagen</a:t>
            </a:r>
            <a:r>
              <a:rPr lang="sv-SE"/>
              <a:t> hinner inte föra vidare </a:t>
            </a:r>
            <a:r>
              <a:rPr lang="sv-SE" err="1"/>
              <a:t>kostnadsökningarna</a:t>
            </a:r>
            <a:r>
              <a:rPr lang="sv-SE"/>
              <a:t> till kund i samma takt. Många företag levererar dessutom enligt redan ingångna avtal och terminer. Det innebär att på kort sikt är de bundna av tidigare överenskomna priser, </a:t>
            </a:r>
            <a:r>
              <a:rPr lang="sv-SE" err="1"/>
              <a:t>samtidigt</a:t>
            </a:r>
            <a:r>
              <a:rPr lang="sv-SE"/>
              <a:t> som produktionskostnaderna ökar. Sammantaget pressar detta </a:t>
            </a:r>
            <a:r>
              <a:rPr lang="sv-SE" err="1"/>
              <a:t>lönsamheten</a:t>
            </a:r>
            <a:r>
              <a:rPr lang="sv-SE"/>
              <a:t> i hela branschen, även för företag som på längre sikt kan justera sina priser</a:t>
            </a:r>
          </a:p>
        </p:txBody>
      </p:sp>
      <p:sp>
        <p:nvSpPr>
          <p:cNvPr id="4" name="Platshållare för bildnummer 3"/>
          <p:cNvSpPr>
            <a:spLocks noGrp="1"/>
          </p:cNvSpPr>
          <p:nvPr>
            <p:ph type="sldNum" sz="quarter" idx="5"/>
          </p:nvPr>
        </p:nvSpPr>
        <p:spPr/>
        <p:txBody>
          <a:bodyPr/>
          <a:lstStyle/>
          <a:p>
            <a:fld id="{24694980-51BB-3840-B42A-540E295A2DC9}" type="slidenum">
              <a:rPr lang="sv-SE" smtClean="0"/>
              <a:t>4</a:t>
            </a:fld>
            <a:endParaRPr lang="sv-SE"/>
          </a:p>
        </p:txBody>
      </p:sp>
    </p:spTree>
    <p:extLst>
      <p:ext uri="{BB962C8B-B14F-4D97-AF65-F5344CB8AC3E}">
        <p14:creationId xmlns:p14="http://schemas.microsoft.com/office/powerpoint/2010/main" val="176382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Inför andra kvartalet pekar prognosen för samtliga delbranscher fortsatt mot svagt vikande försäljningsvolymer. Plast- och gummiindustrin går mot strömmen och räknar med stabilt ökande </a:t>
            </a:r>
            <a:r>
              <a:rPr lang="sv-SE" err="1"/>
              <a:t>försäljningsvolymer</a:t>
            </a:r>
            <a:r>
              <a:rPr lang="sv-SE"/>
              <a:t>. Ett mycket stort antal företag </a:t>
            </a:r>
            <a:r>
              <a:rPr lang="sv-SE" err="1"/>
              <a:t>uttrycker</a:t>
            </a:r>
            <a:r>
              <a:rPr lang="sv-SE"/>
              <a:t> en stor ovisshet kring </a:t>
            </a:r>
            <a:r>
              <a:rPr lang="sv-SE" err="1"/>
              <a:t>marknadsförutsättningarna</a:t>
            </a:r>
            <a:r>
              <a:rPr lang="sv-SE"/>
              <a:t> framåt, bland kunder och underleverantörer, och en oro över både tillgång och pris på enskilda rå- och insatsvaror. Att göra längre prognoser i det nuvarande globala läget är mycket svårt, men IKEM-företagen räknar med en svag volymminskning för helåret 2026. Det är en förhållandevis stor spridning i hur </a:t>
            </a:r>
            <a:r>
              <a:rPr lang="sv-SE" err="1"/>
              <a:t>företagen</a:t>
            </a:r>
            <a:r>
              <a:rPr lang="sv-SE"/>
              <a:t> ser på försäljningsmöjligheterna. Knappt 30 procent av företagen räknar med volymtillväxt i varierande storlek medan knappt 60 procent räknar med volymtapp i varierande storlek för året i sin helhet</a:t>
            </a:r>
          </a:p>
        </p:txBody>
      </p:sp>
      <p:sp>
        <p:nvSpPr>
          <p:cNvPr id="4" name="Platshållare för bildnummer 3"/>
          <p:cNvSpPr>
            <a:spLocks noGrp="1"/>
          </p:cNvSpPr>
          <p:nvPr>
            <p:ph type="sldNum" sz="quarter" idx="5"/>
          </p:nvPr>
        </p:nvSpPr>
        <p:spPr/>
        <p:txBody>
          <a:bodyPr/>
          <a:lstStyle/>
          <a:p>
            <a:fld id="{24694980-51BB-3840-B42A-540E295A2DC9}" type="slidenum">
              <a:rPr lang="sv-SE" smtClean="0"/>
              <a:t>5</a:t>
            </a:fld>
            <a:endParaRPr lang="sv-SE"/>
          </a:p>
        </p:txBody>
      </p:sp>
    </p:spTree>
    <p:extLst>
      <p:ext uri="{BB962C8B-B14F-4D97-AF65-F5344CB8AC3E}">
        <p14:creationId xmlns:p14="http://schemas.microsoft.com/office/powerpoint/2010/main" val="150539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10080625"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10080625"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025763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7504351"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7504351"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2026-05-19</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7863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5400675"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5400675"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2026-05-19</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67383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med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587375" y="1916114"/>
            <a:ext cx="11017250" cy="3029960"/>
          </a:xfrm>
        </p:spPr>
        <p:txBody>
          <a:bodyP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a:p>
            <a:pPr lvl="1"/>
            <a:r>
              <a:rPr lang="sv-SE"/>
              <a:t>Nivå två</a:t>
            </a:r>
          </a:p>
        </p:txBody>
      </p:sp>
      <p:sp>
        <p:nvSpPr>
          <p:cNvPr id="9" name="Platshållare för bild 8">
            <a:extLst>
              <a:ext uri="{FF2B5EF4-FFF2-40B4-BE49-F238E27FC236}">
                <a16:creationId xmlns:a16="http://schemas.microsoft.com/office/drawing/2014/main" id="{0C1BE8C3-E8D8-EA93-5228-C9DA6989D22A}"/>
              </a:ext>
            </a:extLst>
          </p:cNvPr>
          <p:cNvSpPr>
            <a:spLocks noGrp="1"/>
          </p:cNvSpPr>
          <p:nvPr>
            <p:ph type="pic" sz="quarter" idx="14"/>
          </p:nvPr>
        </p:nvSpPr>
        <p:spPr>
          <a:xfrm>
            <a:off x="587375" y="5157338"/>
            <a:ext cx="972000" cy="972000"/>
          </a:xfrm>
          <a:prstGeom prst="ellipse">
            <a:avLst/>
          </a:prstGeom>
        </p:spPr>
        <p:txBody>
          <a:bodyPr/>
          <a:lstStyle/>
          <a:p>
            <a:r>
              <a:rPr lang="sv-SE"/>
              <a:t>Klicka på ikonen för att lägga till en bild</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654232" y="5157338"/>
            <a:ext cx="4332617" cy="972000"/>
          </a:xfrm>
        </p:spPr>
        <p:txBody>
          <a:bodyPr anchor="ctr">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157367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1090863" y="1916114"/>
            <a:ext cx="10513762" cy="3029960"/>
          </a:xfrm>
        </p:spPr>
        <p:txBody>
          <a:bodyPr anchor="ct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090863" y="5339254"/>
            <a:ext cx="4332617" cy="790083"/>
          </a:xfrm>
        </p:spPr>
        <p:txBody>
          <a:bodyPr anchor="t">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
        <p:nvSpPr>
          <p:cNvPr id="2" name="Rektangel 1">
            <a:extLst>
              <a:ext uri="{FF2B5EF4-FFF2-40B4-BE49-F238E27FC236}">
                <a16:creationId xmlns:a16="http://schemas.microsoft.com/office/drawing/2014/main" id="{22E4235C-B598-2B64-7247-7052491F8267}"/>
              </a:ext>
            </a:extLst>
          </p:cNvPr>
          <p:cNvSpPr/>
          <p:nvPr userDrawn="1"/>
        </p:nvSpPr>
        <p:spPr>
          <a:xfrm>
            <a:off x="588000" y="1916113"/>
            <a:ext cx="105683" cy="302996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390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B3D6-836A-8269-1434-AA52C2FACC8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365251C-F755-4F70-A28E-AE0E2851B534}"/>
              </a:ext>
            </a:extLst>
          </p:cNvPr>
          <p:cNvSpPr>
            <a:spLocks noGrp="1"/>
          </p:cNvSpPr>
          <p:nvPr>
            <p:ph type="dt" sz="half" idx="10"/>
          </p:nvPr>
        </p:nvSpPr>
        <p:spPr/>
        <p:txBody>
          <a:bodyPr/>
          <a:lstStyle/>
          <a:p>
            <a:fld id="{44738D61-3B0F-3540-8F5B-24D020FF7BE8}" type="datetime1">
              <a:rPr lang="sv-SE" smtClean="0"/>
              <a:t>2026-05-19</a:t>
            </a:fld>
            <a:endParaRPr lang="sv-SE"/>
          </a:p>
        </p:txBody>
      </p:sp>
      <p:sp>
        <p:nvSpPr>
          <p:cNvPr id="4" name="Platshållare för sidfot 3">
            <a:extLst>
              <a:ext uri="{FF2B5EF4-FFF2-40B4-BE49-F238E27FC236}">
                <a16:creationId xmlns:a16="http://schemas.microsoft.com/office/drawing/2014/main" id="{9057F71A-7654-902D-44CD-EF0A961A64AA}"/>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09B77236-87B5-187D-C0EA-03A01CFCECE2}"/>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97430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E2ECEA4-80A5-D2D2-8CC2-B7C737546EA0}"/>
              </a:ext>
            </a:extLst>
          </p:cNvPr>
          <p:cNvSpPr>
            <a:spLocks noGrp="1"/>
          </p:cNvSpPr>
          <p:nvPr>
            <p:ph type="dt" sz="half" idx="10"/>
          </p:nvPr>
        </p:nvSpPr>
        <p:spPr/>
        <p:txBody>
          <a:bodyPr/>
          <a:lstStyle/>
          <a:p>
            <a:fld id="{C7505F95-520F-8448-A5C8-CF543A6B33CB}" type="datetime1">
              <a:rPr lang="sv-SE" smtClean="0"/>
              <a:t>2026-05-19</a:t>
            </a:fld>
            <a:endParaRPr lang="sv-SE"/>
          </a:p>
        </p:txBody>
      </p:sp>
      <p:sp>
        <p:nvSpPr>
          <p:cNvPr id="3" name="Platshållare för sidfot 2">
            <a:extLst>
              <a:ext uri="{FF2B5EF4-FFF2-40B4-BE49-F238E27FC236}">
                <a16:creationId xmlns:a16="http://schemas.microsoft.com/office/drawing/2014/main" id="{32B91AE0-6780-7023-B5B1-0D8E434120E1}"/>
              </a:ext>
            </a:extLst>
          </p:cNvPr>
          <p:cNvSpPr>
            <a:spLocks noGrp="1"/>
          </p:cNvSpPr>
          <p:nvPr>
            <p:ph type="ftr" sz="quarter" idx="11"/>
          </p:nvPr>
        </p:nvSpPr>
        <p:spPr/>
        <p:txBody>
          <a:bodyPr/>
          <a:lstStyle/>
          <a:p>
            <a:r>
              <a:rPr lang="sv-SE"/>
              <a:t>IKEM Företagspresentation / Mall</a:t>
            </a:r>
          </a:p>
        </p:txBody>
      </p:sp>
      <p:sp>
        <p:nvSpPr>
          <p:cNvPr id="4" name="Platshållare för bildnummer 3">
            <a:extLst>
              <a:ext uri="{FF2B5EF4-FFF2-40B4-BE49-F238E27FC236}">
                <a16:creationId xmlns:a16="http://schemas.microsoft.com/office/drawing/2014/main" id="{442A86FA-BB42-E277-ABE3-8E04ADB9487E}"/>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80709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ck / Kontakta o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24E7F66-766F-E660-74C5-BAABAF293E76}"/>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1AC8AE58-F582-102C-B8CB-CB4352873FE7}"/>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FF33A4DC-D732-7E88-C432-32B06F331539}"/>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6" name="Rektangel 5">
            <a:extLst>
              <a:ext uri="{FF2B5EF4-FFF2-40B4-BE49-F238E27FC236}">
                <a16:creationId xmlns:a16="http://schemas.microsoft.com/office/drawing/2014/main" id="{0C6DF78D-9C0C-81CB-076C-2BBCB00B2E76}"/>
              </a:ext>
            </a:extLst>
          </p:cNvPr>
          <p:cNvSpPr/>
          <p:nvPr userDrawn="1"/>
        </p:nvSpPr>
        <p:spPr>
          <a:xfrm>
            <a:off x="588000" y="5486400"/>
            <a:ext cx="2496653" cy="642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0000"/>
              </a:lnSpc>
              <a:spcAft>
                <a:spcPts val="300"/>
              </a:spcAft>
            </a:pPr>
            <a:r>
              <a:rPr lang="sv-SE" sz="800" b="1">
                <a:solidFill>
                  <a:schemeClr val="tx1"/>
                </a:solidFill>
              </a:rPr>
              <a:t>IKEM – Innovations- och kemiindustrierna i Sverige</a:t>
            </a:r>
            <a:endParaRPr lang="sv-SE" sz="800">
              <a:solidFill>
                <a:schemeClr val="tx1"/>
              </a:solidFill>
            </a:endParaRPr>
          </a:p>
          <a:p>
            <a:pPr>
              <a:lnSpc>
                <a:spcPct val="100000"/>
              </a:lnSpc>
            </a:pPr>
            <a:r>
              <a:rPr lang="sv-SE" sz="800">
                <a:solidFill>
                  <a:schemeClr val="tx1"/>
                </a:solidFill>
              </a:rPr>
              <a:t>Postadress: IKEM, Box 55915, SE-102 16 Stockholm</a:t>
            </a:r>
          </a:p>
          <a:p>
            <a:pPr>
              <a:lnSpc>
                <a:spcPct val="100000"/>
              </a:lnSpc>
            </a:pPr>
            <a:r>
              <a:rPr lang="sv-SE" sz="800">
                <a:solidFill>
                  <a:schemeClr val="tx1"/>
                </a:solidFill>
              </a:rPr>
              <a:t>Besöksadress: Storgatan 19, Stockholm</a:t>
            </a:r>
          </a:p>
          <a:p>
            <a:pPr>
              <a:lnSpc>
                <a:spcPct val="100000"/>
              </a:lnSpc>
            </a:pPr>
            <a:endParaRPr lang="sv-SE" sz="800">
              <a:solidFill>
                <a:schemeClr val="tx1"/>
              </a:solidFill>
            </a:endParaRPr>
          </a:p>
          <a:p>
            <a:pPr>
              <a:lnSpc>
                <a:spcPct val="100000"/>
              </a:lnSpc>
            </a:pPr>
            <a:r>
              <a:rPr lang="sv-SE" sz="800" err="1">
                <a:solidFill>
                  <a:schemeClr val="tx1"/>
                </a:solidFill>
              </a:rPr>
              <a:t>ikem.se</a:t>
            </a:r>
            <a:r>
              <a:rPr lang="sv-SE" sz="800">
                <a:solidFill>
                  <a:schemeClr val="tx1"/>
                </a:solidFill>
              </a:rPr>
              <a:t> | 010 - 455 38 50 | </a:t>
            </a:r>
            <a:r>
              <a:rPr lang="sv-SE" sz="800" err="1">
                <a:solidFill>
                  <a:schemeClr val="tx1"/>
                </a:solidFill>
              </a:rPr>
              <a:t>info@ikem.se</a:t>
            </a:r>
            <a:endParaRPr lang="sv-SE" sz="800">
              <a:solidFill>
                <a:schemeClr val="tx1"/>
              </a:solidFill>
            </a:endParaRPr>
          </a:p>
          <a:p>
            <a:pPr>
              <a:lnSpc>
                <a:spcPct val="100000"/>
              </a:lnSpc>
            </a:pPr>
            <a:endParaRPr lang="sv-SE" sz="800">
              <a:solidFill>
                <a:schemeClr val="tx1"/>
              </a:solidFill>
            </a:endParaRPr>
          </a:p>
        </p:txBody>
      </p:sp>
      <p:sp>
        <p:nvSpPr>
          <p:cNvPr id="10" name="Platshållare för text 9">
            <a:extLst>
              <a:ext uri="{FF2B5EF4-FFF2-40B4-BE49-F238E27FC236}">
                <a16:creationId xmlns:a16="http://schemas.microsoft.com/office/drawing/2014/main" id="{3C2CFB83-3961-B692-3CB9-1E30578508CD}"/>
              </a:ext>
            </a:extLst>
          </p:cNvPr>
          <p:cNvSpPr>
            <a:spLocks noGrp="1"/>
          </p:cNvSpPr>
          <p:nvPr>
            <p:ph type="body" sz="quarter" idx="13"/>
          </p:nvPr>
        </p:nvSpPr>
        <p:spPr>
          <a:xfrm>
            <a:off x="586800" y="3859200"/>
            <a:ext cx="5400050" cy="1368425"/>
          </a:xfrm>
        </p:spPr>
        <p:txBody>
          <a:bodyPr>
            <a:normAutofit/>
          </a:bodyPr>
          <a:lstStyle>
            <a:lvl1pPr marL="0" indent="0">
              <a:spcAft>
                <a:spcPts val="0"/>
              </a:spcAft>
              <a:buNone/>
              <a:defRPr sz="1200"/>
            </a:lvl1pPr>
            <a:lvl2pPr marL="180000">
              <a:spcAft>
                <a:spcPts val="200"/>
              </a:spcAft>
              <a:defRPr sz="1100"/>
            </a:lvl2pPr>
            <a:lvl3pPr marL="360000">
              <a:spcAft>
                <a:spcPts val="200"/>
              </a:spcAft>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a:extLst>
              <a:ext uri="{FF2B5EF4-FFF2-40B4-BE49-F238E27FC236}">
                <a16:creationId xmlns:a16="http://schemas.microsoft.com/office/drawing/2014/main" id="{511191DB-AE99-4970-54A3-5C8B2F82E780}"/>
              </a:ext>
            </a:extLst>
          </p:cNvPr>
          <p:cNvSpPr>
            <a:spLocks noGrp="1"/>
          </p:cNvSpPr>
          <p:nvPr>
            <p:ph type="title"/>
          </p:nvPr>
        </p:nvSpPr>
        <p:spPr>
          <a:xfrm>
            <a:off x="588000" y="1628775"/>
            <a:ext cx="6124085" cy="1800224"/>
          </a:xfrm>
        </p:spPr>
        <p:txBody>
          <a:bodyPr/>
          <a:lstStyle>
            <a:lvl1pPr>
              <a:lnSpc>
                <a:spcPct val="80000"/>
              </a:lnSpc>
              <a:defRPr sz="6500"/>
            </a:lvl1pPr>
          </a:lstStyle>
          <a:p>
            <a:r>
              <a:rPr lang="sv-SE"/>
              <a:t>Klicka här för att ändra mall för rubrikformat</a:t>
            </a:r>
          </a:p>
        </p:txBody>
      </p:sp>
    </p:spTree>
    <p:extLst>
      <p:ext uri="{BB962C8B-B14F-4D97-AF65-F5344CB8AC3E}">
        <p14:creationId xmlns:p14="http://schemas.microsoft.com/office/powerpoint/2010/main" val="114663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5" name="Bildobjekt 4" descr="En bild som visar skärmbild, Teckensnitt, svart, design&#10;&#10;AI-genererat innehåll kan vara felaktigt.">
            <a:extLst>
              <a:ext uri="{FF2B5EF4-FFF2-40B4-BE49-F238E27FC236}">
                <a16:creationId xmlns:a16="http://schemas.microsoft.com/office/drawing/2014/main" id="{A3542CB1-5029-0363-D41E-CAB7B379FCD6}"/>
              </a:ext>
            </a:extLst>
          </p:cNvPr>
          <p:cNvPicPr>
            <a:picLocks noChangeAspect="1"/>
          </p:cNvPicPr>
          <p:nvPr userDrawn="1"/>
        </p:nvPicPr>
        <p:blipFill>
          <a:blip r:embed="rId2"/>
          <a:stretch>
            <a:fillRect/>
          </a:stretch>
        </p:blipFill>
        <p:spPr>
          <a:xfrm>
            <a:off x="2946000" y="2417889"/>
            <a:ext cx="6300000" cy="2022223"/>
          </a:xfrm>
          <a:prstGeom prst="rect">
            <a:avLst/>
          </a:prstGeom>
        </p:spPr>
      </p:pic>
    </p:spTree>
    <p:extLst>
      <p:ext uri="{BB962C8B-B14F-4D97-AF65-F5344CB8AC3E}">
        <p14:creationId xmlns:p14="http://schemas.microsoft.com/office/powerpoint/2010/main" val="143388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10080625"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10080625"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2969203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7000199"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7000199"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4001392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7000199"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7000199"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696869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Molekyler S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6" y="4320000"/>
            <a:ext cx="5040000" cy="6096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3118752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Molekyler Stor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solidFill>
                  <a:schemeClr val="bg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320000"/>
            <a:ext cx="5400675" cy="609600"/>
          </a:xfrm>
        </p:spPr>
        <p:txBody>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lvl1pPr>
              <a:defRPr>
                <a:solidFill>
                  <a:schemeClr val="bg1"/>
                </a:solidFill>
              </a:defRPr>
            </a:lvl1pPr>
          </a:lstStyle>
          <a:p>
            <a:fld id="{776A2FA3-CF58-CA49-A464-E16CB1F40930}" type="datetime1">
              <a:rPr lang="sv-SE" smtClean="0"/>
              <a:pPr/>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lvl1pPr>
              <a:defRPr>
                <a:solidFill>
                  <a:schemeClr val="bg1"/>
                </a:solidFill>
              </a:defRPr>
            </a:lvl1pPr>
          </a:lstStyle>
          <a:p>
            <a:r>
              <a:rPr lang="sv-SE"/>
              <a:t>IKEM Företagspresentation / Mall</a:t>
            </a:r>
            <a:endParaRPr lang="sv-SE">
              <a:solidFill>
                <a:schemeClr val="bg1"/>
              </a:solidFill>
            </a:endParaRP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lvl1pPr>
              <a:defRPr>
                <a:solidFill>
                  <a:schemeClr val="bg1"/>
                </a:solidFill>
              </a:defRPr>
            </a:lvl1pPr>
          </a:lstStyle>
          <a:p>
            <a:fld id="{392BA5CC-A998-A240-AC5F-80A1091774E7}" type="slidenum">
              <a:rPr lang="sv-SE" smtClean="0"/>
              <a:pPr/>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solidFill>
                  <a:schemeClr val="bg2"/>
                </a:solidFill>
              </a:defRPr>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pic>
        <p:nvPicPr>
          <p:cNvPr id="9" name="Bildobjekt 8" descr="En bild som visar logotyp, Teckensnitt, Grafik, symbol&#10;&#10;AI-genererat innehåll kan vara felaktigt.">
            <a:extLst>
              <a:ext uri="{FF2B5EF4-FFF2-40B4-BE49-F238E27FC236}">
                <a16:creationId xmlns:a16="http://schemas.microsoft.com/office/drawing/2014/main" id="{38577FA8-CD45-A2F7-98D5-7FA7F903DAD7}"/>
              </a:ext>
            </a:extLst>
          </p:cNvPr>
          <p:cNvPicPr>
            <a:picLocks noChangeAspect="1"/>
          </p:cNvPicPr>
          <p:nvPr userDrawn="1"/>
        </p:nvPicPr>
        <p:blipFill>
          <a:blip r:embed="rId3"/>
          <a:stretch>
            <a:fillRect/>
          </a:stretch>
        </p:blipFill>
        <p:spPr bwMode="black">
          <a:xfrm>
            <a:off x="10795762" y="6413745"/>
            <a:ext cx="799200" cy="183520"/>
          </a:xfrm>
          <a:prstGeom prst="rect">
            <a:avLst/>
          </a:prstGeom>
        </p:spPr>
      </p:pic>
    </p:spTree>
    <p:extLst>
      <p:ext uri="{BB962C8B-B14F-4D97-AF65-F5344CB8AC3E}">
        <p14:creationId xmlns:p14="http://schemas.microsoft.com/office/powerpoint/2010/main" val="1630861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2026-05-19</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848160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87E75F-49FC-12B8-DA3D-424ED7A132B6}"/>
              </a:ext>
            </a:extLst>
          </p:cNvPr>
          <p:cNvSpPr>
            <a:spLocks noGrp="1"/>
          </p:cNvSpPr>
          <p:nvPr>
            <p:ph sz="half" idx="2"/>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55806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och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5542417"/>
          </a:xfrm>
          <a:solidFill>
            <a:schemeClr val="accent2"/>
          </a:solidFill>
        </p:spPr>
        <p:txBody>
          <a:bodyPr/>
          <a:lstStyle/>
          <a:p>
            <a:endParaRPr lang="sv-SE"/>
          </a:p>
        </p:txBody>
      </p:sp>
    </p:spTree>
    <p:extLst>
      <p:ext uri="{BB962C8B-B14F-4D97-AF65-F5344CB8AC3E}">
        <p14:creationId xmlns:p14="http://schemas.microsoft.com/office/powerpoint/2010/main" val="137612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 och bild V">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6204575"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586800" y="586800"/>
            <a:ext cx="5400675" cy="5542417"/>
          </a:xfrm>
          <a:solidFill>
            <a:schemeClr val="accent2"/>
          </a:solidFill>
        </p:spPr>
        <p:txBody>
          <a:bodyPr/>
          <a:lstStyle/>
          <a:p>
            <a:endParaRPr lang="sv-SE"/>
          </a:p>
        </p:txBody>
      </p:sp>
    </p:spTree>
    <p:extLst>
      <p:ext uri="{BB962C8B-B14F-4D97-AF65-F5344CB8AC3E}">
        <p14:creationId xmlns:p14="http://schemas.microsoft.com/office/powerpoint/2010/main" val="2236065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och två bilder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2842079"/>
          </a:xfrm>
          <a:solidFill>
            <a:schemeClr val="accent2"/>
          </a:solidFill>
        </p:spPr>
        <p:txBody>
          <a:bodyPr/>
          <a:lstStyle/>
          <a:p>
            <a:endParaRPr lang="sv-SE"/>
          </a:p>
        </p:txBody>
      </p:sp>
      <p:sp>
        <p:nvSpPr>
          <p:cNvPr id="8" name="Platshållare för bild 7">
            <a:extLst>
              <a:ext uri="{FF2B5EF4-FFF2-40B4-BE49-F238E27FC236}">
                <a16:creationId xmlns:a16="http://schemas.microsoft.com/office/drawing/2014/main" id="{AEC4BFE3-9CBF-B9E0-6458-1B25F7E644C2}"/>
              </a:ext>
            </a:extLst>
          </p:cNvPr>
          <p:cNvSpPr>
            <a:spLocks noGrp="1"/>
          </p:cNvSpPr>
          <p:nvPr>
            <p:ph type="pic" sz="quarter" idx="14"/>
          </p:nvPr>
        </p:nvSpPr>
        <p:spPr>
          <a:xfrm>
            <a:off x="6203950" y="3429000"/>
            <a:ext cx="5400675" cy="2700338"/>
          </a:xfrm>
          <a:solidFill>
            <a:schemeClr val="accent2"/>
          </a:solidFill>
        </p:spPr>
        <p:txBody>
          <a:bodyPr/>
          <a:lstStyle/>
          <a:p>
            <a:endParaRPr lang="sv-SE"/>
          </a:p>
        </p:txBody>
      </p:sp>
    </p:spTree>
    <p:extLst>
      <p:ext uri="{BB962C8B-B14F-4D97-AF65-F5344CB8AC3E}">
        <p14:creationId xmlns:p14="http://schemas.microsoft.com/office/powerpoint/2010/main" val="1054854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7504351"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7504351"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2026-05-19</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196349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5400675"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5400675"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2026-05-19</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179229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 med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587375" y="1916114"/>
            <a:ext cx="11017250" cy="3029960"/>
          </a:xfrm>
        </p:spPr>
        <p:txBody>
          <a:bodyPr/>
          <a:lstStyle>
            <a:lvl1pPr marL="0" indent="0">
              <a:lnSpc>
                <a:spcPct val="85000"/>
              </a:lnSpc>
              <a:buNone/>
              <a:defRPr sz="4500">
                <a:solidFill>
                  <a:schemeClr val="accent1"/>
                </a:solidFill>
              </a:defRPr>
            </a:lvl1pPr>
            <a:lvl2pPr marL="0" indent="0">
              <a:spcBef>
                <a:spcPts val="1200"/>
              </a:spcBef>
              <a:buNone/>
              <a:defRPr sz="1200"/>
            </a:lvl2pPr>
            <a:lvl3pPr>
              <a:buNone/>
              <a:defRPr/>
            </a:lvl3pPr>
          </a:lstStyle>
          <a:p>
            <a:pPr lvl="0"/>
            <a:r>
              <a:rPr lang="sv-SE"/>
              <a:t>Klicka här för att ändra format på bakgrundstexten</a:t>
            </a:r>
          </a:p>
          <a:p>
            <a:pPr lvl="1"/>
            <a:r>
              <a:rPr lang="sv-SE"/>
              <a:t>Nivå två</a:t>
            </a:r>
          </a:p>
        </p:txBody>
      </p:sp>
      <p:sp>
        <p:nvSpPr>
          <p:cNvPr id="9" name="Platshållare för bild 8">
            <a:extLst>
              <a:ext uri="{FF2B5EF4-FFF2-40B4-BE49-F238E27FC236}">
                <a16:creationId xmlns:a16="http://schemas.microsoft.com/office/drawing/2014/main" id="{0C1BE8C3-E8D8-EA93-5228-C9DA6989D22A}"/>
              </a:ext>
            </a:extLst>
          </p:cNvPr>
          <p:cNvSpPr>
            <a:spLocks noGrp="1"/>
          </p:cNvSpPr>
          <p:nvPr>
            <p:ph type="pic" sz="quarter" idx="14"/>
          </p:nvPr>
        </p:nvSpPr>
        <p:spPr>
          <a:xfrm>
            <a:off x="587375" y="5157338"/>
            <a:ext cx="972000" cy="972000"/>
          </a:xfrm>
          <a:prstGeom prst="ellipse">
            <a:avLst/>
          </a:prstGeom>
        </p:spPr>
        <p:txBody>
          <a:bodyPr/>
          <a:lstStyle/>
          <a:p>
            <a:endParaRPr lang="sv-SE"/>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654232" y="5157338"/>
            <a:ext cx="4332617" cy="972000"/>
          </a:xfrm>
        </p:spPr>
        <p:txBody>
          <a:bodyPr anchor="ctr">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167595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olekyler S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6" y="4320000"/>
            <a:ext cx="5040000" cy="6096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2026-05-19</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598367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1090863" y="1916114"/>
            <a:ext cx="10513762" cy="3029960"/>
          </a:xfrm>
        </p:spPr>
        <p:txBody>
          <a:bodyPr anchor="ct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090863" y="5339254"/>
            <a:ext cx="4332617" cy="790083"/>
          </a:xfrm>
        </p:spPr>
        <p:txBody>
          <a:bodyPr anchor="t">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
        <p:nvSpPr>
          <p:cNvPr id="2" name="Rektangel 1">
            <a:extLst>
              <a:ext uri="{FF2B5EF4-FFF2-40B4-BE49-F238E27FC236}">
                <a16:creationId xmlns:a16="http://schemas.microsoft.com/office/drawing/2014/main" id="{22E4235C-B598-2B64-7247-7052491F8267}"/>
              </a:ext>
            </a:extLst>
          </p:cNvPr>
          <p:cNvSpPr/>
          <p:nvPr userDrawn="1"/>
        </p:nvSpPr>
        <p:spPr>
          <a:xfrm>
            <a:off x="588000" y="1916113"/>
            <a:ext cx="105683" cy="30299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2748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B3D6-836A-8269-1434-AA52C2FACC8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365251C-F755-4F70-A28E-AE0E2851B534}"/>
              </a:ext>
            </a:extLst>
          </p:cNvPr>
          <p:cNvSpPr>
            <a:spLocks noGrp="1"/>
          </p:cNvSpPr>
          <p:nvPr>
            <p:ph type="dt" sz="half" idx="10"/>
          </p:nvPr>
        </p:nvSpPr>
        <p:spPr/>
        <p:txBody>
          <a:bodyPr/>
          <a:lstStyle/>
          <a:p>
            <a:fld id="{44738D61-3B0F-3540-8F5B-24D020FF7BE8}" type="datetime1">
              <a:rPr lang="sv-SE" smtClean="0"/>
              <a:t>2026-05-19</a:t>
            </a:fld>
            <a:endParaRPr lang="sv-SE"/>
          </a:p>
        </p:txBody>
      </p:sp>
      <p:sp>
        <p:nvSpPr>
          <p:cNvPr id="4" name="Platshållare för sidfot 3">
            <a:extLst>
              <a:ext uri="{FF2B5EF4-FFF2-40B4-BE49-F238E27FC236}">
                <a16:creationId xmlns:a16="http://schemas.microsoft.com/office/drawing/2014/main" id="{9057F71A-7654-902D-44CD-EF0A961A64AA}"/>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09B77236-87B5-187D-C0EA-03A01CFCECE2}"/>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73481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E2ECEA4-80A5-D2D2-8CC2-B7C737546EA0}"/>
              </a:ext>
            </a:extLst>
          </p:cNvPr>
          <p:cNvSpPr>
            <a:spLocks noGrp="1"/>
          </p:cNvSpPr>
          <p:nvPr>
            <p:ph type="dt" sz="half" idx="10"/>
          </p:nvPr>
        </p:nvSpPr>
        <p:spPr/>
        <p:txBody>
          <a:bodyPr/>
          <a:lstStyle/>
          <a:p>
            <a:fld id="{C7505F95-520F-8448-A5C8-CF543A6B33CB}" type="datetime1">
              <a:rPr lang="sv-SE" smtClean="0"/>
              <a:t>2026-05-19</a:t>
            </a:fld>
            <a:endParaRPr lang="sv-SE"/>
          </a:p>
        </p:txBody>
      </p:sp>
      <p:sp>
        <p:nvSpPr>
          <p:cNvPr id="3" name="Platshållare för sidfot 2">
            <a:extLst>
              <a:ext uri="{FF2B5EF4-FFF2-40B4-BE49-F238E27FC236}">
                <a16:creationId xmlns:a16="http://schemas.microsoft.com/office/drawing/2014/main" id="{32B91AE0-6780-7023-B5B1-0D8E434120E1}"/>
              </a:ext>
            </a:extLst>
          </p:cNvPr>
          <p:cNvSpPr>
            <a:spLocks noGrp="1"/>
          </p:cNvSpPr>
          <p:nvPr>
            <p:ph type="ftr" sz="quarter" idx="11"/>
          </p:nvPr>
        </p:nvSpPr>
        <p:spPr/>
        <p:txBody>
          <a:bodyPr/>
          <a:lstStyle/>
          <a:p>
            <a:r>
              <a:rPr lang="sv-SE"/>
              <a:t>IKEM Företagspresentation / Mall</a:t>
            </a:r>
          </a:p>
        </p:txBody>
      </p:sp>
      <p:sp>
        <p:nvSpPr>
          <p:cNvPr id="4" name="Platshållare för bildnummer 3">
            <a:extLst>
              <a:ext uri="{FF2B5EF4-FFF2-40B4-BE49-F238E27FC236}">
                <a16:creationId xmlns:a16="http://schemas.microsoft.com/office/drawing/2014/main" id="{442A86FA-BB42-E277-ABE3-8E04ADB9487E}"/>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3939059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ck / Kontakta os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24E7F66-766F-E660-74C5-BAABAF293E76}"/>
              </a:ext>
            </a:extLst>
          </p:cNvPr>
          <p:cNvSpPr>
            <a:spLocks noGrp="1"/>
          </p:cNvSpPr>
          <p:nvPr>
            <p:ph type="dt" sz="half" idx="10"/>
          </p:nvPr>
        </p:nvSpPr>
        <p:spPr/>
        <p:txBody>
          <a:bodyPr/>
          <a:lstStyle/>
          <a:p>
            <a:fld id="{0EB5D286-1D8A-7A49-A16E-A9F0169C6EFE}" type="datetime1">
              <a:rPr lang="sv-SE" smtClean="0"/>
              <a:t>2026-05-19</a:t>
            </a:fld>
            <a:endParaRPr lang="sv-SE"/>
          </a:p>
        </p:txBody>
      </p:sp>
      <p:sp>
        <p:nvSpPr>
          <p:cNvPr id="4" name="Platshållare för sidfot 3">
            <a:extLst>
              <a:ext uri="{FF2B5EF4-FFF2-40B4-BE49-F238E27FC236}">
                <a16:creationId xmlns:a16="http://schemas.microsoft.com/office/drawing/2014/main" id="{1AC8AE58-F582-102C-B8CB-CB4352873FE7}"/>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FF33A4DC-D732-7E88-C432-32B06F331539}"/>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6" name="Rektangel 5">
            <a:extLst>
              <a:ext uri="{FF2B5EF4-FFF2-40B4-BE49-F238E27FC236}">
                <a16:creationId xmlns:a16="http://schemas.microsoft.com/office/drawing/2014/main" id="{0C6DF78D-9C0C-81CB-076C-2BBCB00B2E76}"/>
              </a:ext>
            </a:extLst>
          </p:cNvPr>
          <p:cNvSpPr/>
          <p:nvPr userDrawn="1"/>
        </p:nvSpPr>
        <p:spPr>
          <a:xfrm>
            <a:off x="588000" y="5486400"/>
            <a:ext cx="2496653" cy="642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0000"/>
              </a:lnSpc>
              <a:spcAft>
                <a:spcPts val="300"/>
              </a:spcAft>
            </a:pPr>
            <a:r>
              <a:rPr lang="sv-SE" sz="800" b="1">
                <a:solidFill>
                  <a:schemeClr val="tx1"/>
                </a:solidFill>
              </a:rPr>
              <a:t>IKEM – Innovations- och kemiindustrierna i Sverige</a:t>
            </a:r>
            <a:endParaRPr lang="sv-SE" sz="800">
              <a:solidFill>
                <a:schemeClr val="tx1"/>
              </a:solidFill>
            </a:endParaRPr>
          </a:p>
          <a:p>
            <a:pPr>
              <a:lnSpc>
                <a:spcPct val="100000"/>
              </a:lnSpc>
            </a:pPr>
            <a:r>
              <a:rPr lang="sv-SE" sz="800">
                <a:solidFill>
                  <a:schemeClr val="tx1"/>
                </a:solidFill>
              </a:rPr>
              <a:t>Postadress: IKEM, Box 55915, SE-102 16 Stockholm</a:t>
            </a:r>
          </a:p>
          <a:p>
            <a:pPr>
              <a:lnSpc>
                <a:spcPct val="100000"/>
              </a:lnSpc>
            </a:pPr>
            <a:r>
              <a:rPr lang="sv-SE" sz="800">
                <a:solidFill>
                  <a:schemeClr val="tx1"/>
                </a:solidFill>
              </a:rPr>
              <a:t>Besöksadress: Storgatan 19, Stockholm</a:t>
            </a:r>
          </a:p>
          <a:p>
            <a:pPr>
              <a:lnSpc>
                <a:spcPct val="100000"/>
              </a:lnSpc>
            </a:pPr>
            <a:endParaRPr lang="sv-SE" sz="800">
              <a:solidFill>
                <a:schemeClr val="tx1"/>
              </a:solidFill>
            </a:endParaRPr>
          </a:p>
          <a:p>
            <a:pPr>
              <a:lnSpc>
                <a:spcPct val="100000"/>
              </a:lnSpc>
            </a:pPr>
            <a:r>
              <a:rPr lang="sv-SE" sz="800" err="1">
                <a:solidFill>
                  <a:schemeClr val="tx1"/>
                </a:solidFill>
              </a:rPr>
              <a:t>ikem.se</a:t>
            </a:r>
            <a:r>
              <a:rPr lang="sv-SE" sz="800">
                <a:solidFill>
                  <a:schemeClr val="tx1"/>
                </a:solidFill>
              </a:rPr>
              <a:t> | 010 - 455 38 50 | </a:t>
            </a:r>
            <a:r>
              <a:rPr lang="sv-SE" sz="800" err="1">
                <a:solidFill>
                  <a:schemeClr val="tx1"/>
                </a:solidFill>
              </a:rPr>
              <a:t>info@ikem.se</a:t>
            </a:r>
            <a:endParaRPr lang="sv-SE" sz="800">
              <a:solidFill>
                <a:schemeClr val="tx1"/>
              </a:solidFill>
            </a:endParaRPr>
          </a:p>
          <a:p>
            <a:pPr>
              <a:lnSpc>
                <a:spcPct val="100000"/>
              </a:lnSpc>
            </a:pPr>
            <a:endParaRPr lang="sv-SE" sz="800">
              <a:solidFill>
                <a:schemeClr val="tx1"/>
              </a:solidFill>
            </a:endParaRPr>
          </a:p>
        </p:txBody>
      </p:sp>
      <p:sp>
        <p:nvSpPr>
          <p:cNvPr id="10" name="Platshållare för text 9">
            <a:extLst>
              <a:ext uri="{FF2B5EF4-FFF2-40B4-BE49-F238E27FC236}">
                <a16:creationId xmlns:a16="http://schemas.microsoft.com/office/drawing/2014/main" id="{3C2CFB83-3961-B692-3CB9-1E30578508CD}"/>
              </a:ext>
            </a:extLst>
          </p:cNvPr>
          <p:cNvSpPr>
            <a:spLocks noGrp="1"/>
          </p:cNvSpPr>
          <p:nvPr>
            <p:ph type="body" sz="quarter" idx="13"/>
          </p:nvPr>
        </p:nvSpPr>
        <p:spPr>
          <a:xfrm>
            <a:off x="586800" y="3859200"/>
            <a:ext cx="5400050" cy="1368425"/>
          </a:xfrm>
        </p:spPr>
        <p:txBody>
          <a:bodyPr>
            <a:normAutofit/>
          </a:bodyPr>
          <a:lstStyle>
            <a:lvl1pPr marL="0" indent="0">
              <a:spcAft>
                <a:spcPts val="0"/>
              </a:spcAft>
              <a:buNone/>
              <a:defRPr sz="1200"/>
            </a:lvl1pPr>
            <a:lvl2pPr marL="180000">
              <a:spcAft>
                <a:spcPts val="200"/>
              </a:spcAft>
              <a:defRPr sz="1100"/>
            </a:lvl2pPr>
            <a:lvl3pPr marL="360000">
              <a:spcAft>
                <a:spcPts val="200"/>
              </a:spcAft>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a:extLst>
              <a:ext uri="{FF2B5EF4-FFF2-40B4-BE49-F238E27FC236}">
                <a16:creationId xmlns:a16="http://schemas.microsoft.com/office/drawing/2014/main" id="{511191DB-AE99-4970-54A3-5C8B2F82E780}"/>
              </a:ext>
            </a:extLst>
          </p:cNvPr>
          <p:cNvSpPr>
            <a:spLocks noGrp="1"/>
          </p:cNvSpPr>
          <p:nvPr>
            <p:ph type="title"/>
          </p:nvPr>
        </p:nvSpPr>
        <p:spPr>
          <a:xfrm>
            <a:off x="588000" y="1628775"/>
            <a:ext cx="6124085" cy="1800224"/>
          </a:xfrm>
        </p:spPr>
        <p:txBody>
          <a:bodyPr/>
          <a:lstStyle>
            <a:lvl1pPr>
              <a:lnSpc>
                <a:spcPct val="80000"/>
              </a:lnSpc>
              <a:defRPr sz="6500"/>
            </a:lvl1pPr>
          </a:lstStyle>
          <a:p>
            <a:r>
              <a:rPr lang="sv-SE"/>
              <a:t>Klicka här för att ändra mall för rubrikformat</a:t>
            </a:r>
          </a:p>
        </p:txBody>
      </p:sp>
    </p:spTree>
    <p:extLst>
      <p:ext uri="{BB962C8B-B14F-4D97-AF65-F5344CB8AC3E}">
        <p14:creationId xmlns:p14="http://schemas.microsoft.com/office/powerpoint/2010/main" val="2013691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Bildobjekt 2" descr="En bild som visar Teckensnitt, text, Grafik, skärmbild&#10;&#10;AI-genererat innehåll kan vara felaktigt.">
            <a:extLst>
              <a:ext uri="{FF2B5EF4-FFF2-40B4-BE49-F238E27FC236}">
                <a16:creationId xmlns:a16="http://schemas.microsoft.com/office/drawing/2014/main" id="{0DCDE20F-5BAB-B20F-B2EF-E35010896EAD}"/>
              </a:ext>
            </a:extLst>
          </p:cNvPr>
          <p:cNvPicPr>
            <a:picLocks noChangeAspect="1"/>
          </p:cNvPicPr>
          <p:nvPr userDrawn="1"/>
        </p:nvPicPr>
        <p:blipFill>
          <a:blip r:embed="rId2"/>
          <a:stretch>
            <a:fillRect/>
          </a:stretch>
        </p:blipFill>
        <p:spPr>
          <a:xfrm>
            <a:off x="2946000" y="2417889"/>
            <a:ext cx="6300000" cy="2022222"/>
          </a:xfrm>
          <a:prstGeom prst="rect">
            <a:avLst/>
          </a:prstGeom>
        </p:spPr>
      </p:pic>
    </p:spTree>
    <p:extLst>
      <p:ext uri="{BB962C8B-B14F-4D97-AF65-F5344CB8AC3E}">
        <p14:creationId xmlns:p14="http://schemas.microsoft.com/office/powerpoint/2010/main" val="255415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2026-05-19</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389969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lim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2026-05-19</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2111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87E75F-49FC-12B8-DA3D-424ED7A132B6}"/>
              </a:ext>
            </a:extLst>
          </p:cNvPr>
          <p:cNvSpPr>
            <a:spLocks noGrp="1"/>
          </p:cNvSpPr>
          <p:nvPr>
            <p:ph sz="half" idx="2"/>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80466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och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5542417"/>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230434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bild V">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6204575"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586800" y="586800"/>
            <a:ext cx="5400675" cy="5542417"/>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164397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två bilder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2026-05-19</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2842079"/>
          </a:xfrm>
          <a:solidFill>
            <a:schemeClr val="bg2"/>
          </a:solidFill>
        </p:spPr>
        <p:txBody>
          <a:bodyPr/>
          <a:lstStyle/>
          <a:p>
            <a:r>
              <a:rPr lang="sv-SE"/>
              <a:t>Klicka på ikonen för att lägga till en bild</a:t>
            </a:r>
          </a:p>
        </p:txBody>
      </p:sp>
      <p:sp>
        <p:nvSpPr>
          <p:cNvPr id="8" name="Platshållare för bild 7">
            <a:extLst>
              <a:ext uri="{FF2B5EF4-FFF2-40B4-BE49-F238E27FC236}">
                <a16:creationId xmlns:a16="http://schemas.microsoft.com/office/drawing/2014/main" id="{AEC4BFE3-9CBF-B9E0-6458-1B25F7E644C2}"/>
              </a:ext>
            </a:extLst>
          </p:cNvPr>
          <p:cNvSpPr>
            <a:spLocks noGrp="1"/>
          </p:cNvSpPr>
          <p:nvPr>
            <p:ph type="pic" sz="quarter" idx="14"/>
          </p:nvPr>
        </p:nvSpPr>
        <p:spPr>
          <a:xfrm>
            <a:off x="6203950" y="3429000"/>
            <a:ext cx="5400675" cy="2700338"/>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329755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681D52-2B7A-4700-6B05-54197A972E01}"/>
              </a:ext>
            </a:extLst>
          </p:cNvPr>
          <p:cNvSpPr>
            <a:spLocks noGrp="1"/>
          </p:cNvSpPr>
          <p:nvPr>
            <p:ph type="title"/>
          </p:nvPr>
        </p:nvSpPr>
        <p:spPr>
          <a:xfrm>
            <a:off x="588000" y="586921"/>
            <a:ext cx="8023225" cy="104185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AF037-5ABF-C7DE-0ACD-8221FB5DEC2F}"/>
              </a:ext>
            </a:extLst>
          </p:cNvPr>
          <p:cNvSpPr>
            <a:spLocks noGrp="1"/>
          </p:cNvSpPr>
          <p:nvPr>
            <p:ph type="body" idx="1"/>
          </p:nvPr>
        </p:nvSpPr>
        <p:spPr>
          <a:xfrm>
            <a:off x="588000" y="1921565"/>
            <a:ext cx="11016000" cy="4212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85E66F-E118-9EFF-9FC7-A51DC9088EAC}"/>
              </a:ext>
            </a:extLst>
          </p:cNvPr>
          <p:cNvSpPr>
            <a:spLocks noGrp="1"/>
          </p:cNvSpPr>
          <p:nvPr>
            <p:ph type="dt" sz="half" idx="2"/>
          </p:nvPr>
        </p:nvSpPr>
        <p:spPr>
          <a:xfrm>
            <a:off x="5348526" y="6401222"/>
            <a:ext cx="2743200" cy="210705"/>
          </a:xfrm>
          <a:prstGeom prst="rect">
            <a:avLst/>
          </a:prstGeom>
        </p:spPr>
        <p:txBody>
          <a:bodyPr vert="horz" lIns="0" tIns="0" rIns="0" bIns="0" rtlCol="0" anchor="ctr"/>
          <a:lstStyle>
            <a:lvl1pPr algn="l">
              <a:defRPr sz="900">
                <a:solidFill>
                  <a:schemeClr val="tx1"/>
                </a:solidFill>
              </a:defRPr>
            </a:lvl1pPr>
          </a:lstStyle>
          <a:p>
            <a:fld id="{0EB5D286-1D8A-7A49-A16E-A9F0169C6EFE}" type="datetime1">
              <a:rPr lang="sv-SE" smtClean="0"/>
              <a:t>2026-05-19</a:t>
            </a:fld>
            <a:endParaRPr lang="sv-SE"/>
          </a:p>
        </p:txBody>
      </p:sp>
      <p:sp>
        <p:nvSpPr>
          <p:cNvPr id="5" name="Platshållare för sidfot 4">
            <a:extLst>
              <a:ext uri="{FF2B5EF4-FFF2-40B4-BE49-F238E27FC236}">
                <a16:creationId xmlns:a16="http://schemas.microsoft.com/office/drawing/2014/main" id="{B9A3DA7A-DA68-D499-1CD3-A2BDA1970085}"/>
              </a:ext>
            </a:extLst>
          </p:cNvPr>
          <p:cNvSpPr>
            <a:spLocks noGrp="1"/>
          </p:cNvSpPr>
          <p:nvPr>
            <p:ph type="ftr" sz="quarter" idx="3"/>
          </p:nvPr>
        </p:nvSpPr>
        <p:spPr>
          <a:xfrm>
            <a:off x="1090863" y="6401222"/>
            <a:ext cx="4114800" cy="210705"/>
          </a:xfrm>
          <a:prstGeom prst="rect">
            <a:avLst/>
          </a:prstGeom>
        </p:spPr>
        <p:txBody>
          <a:bodyPr vert="horz" lIns="0" tIns="0" rIns="0" bIns="0" rtlCol="0" anchor="ctr"/>
          <a:lstStyle>
            <a:lvl1pPr algn="l">
              <a:defRPr sz="900">
                <a:solidFill>
                  <a:schemeClr val="tx1"/>
                </a:solidFill>
              </a:defRPr>
            </a:lvl1pPr>
          </a:lstStyle>
          <a:p>
            <a:r>
              <a:rPr lang="sv-SE"/>
              <a:t>IKEM Företagspresentation / Mall</a:t>
            </a:r>
          </a:p>
        </p:txBody>
      </p:sp>
      <p:sp>
        <p:nvSpPr>
          <p:cNvPr id="6" name="Platshållare för bildnummer 5">
            <a:extLst>
              <a:ext uri="{FF2B5EF4-FFF2-40B4-BE49-F238E27FC236}">
                <a16:creationId xmlns:a16="http://schemas.microsoft.com/office/drawing/2014/main" id="{8405EE2A-19A9-F4CC-92F0-924EA00DE58A}"/>
              </a:ext>
            </a:extLst>
          </p:cNvPr>
          <p:cNvSpPr>
            <a:spLocks noGrp="1"/>
          </p:cNvSpPr>
          <p:nvPr>
            <p:ph type="sldNum" sz="quarter" idx="4"/>
          </p:nvPr>
        </p:nvSpPr>
        <p:spPr>
          <a:xfrm>
            <a:off x="588000" y="6401222"/>
            <a:ext cx="360000" cy="210705"/>
          </a:xfrm>
          <a:prstGeom prst="rect">
            <a:avLst/>
          </a:prstGeom>
        </p:spPr>
        <p:txBody>
          <a:bodyPr vert="horz" lIns="0" tIns="0" rIns="0" bIns="0" rtlCol="0" anchor="ctr"/>
          <a:lstStyle>
            <a:lvl1pPr algn="l">
              <a:defRPr sz="900">
                <a:solidFill>
                  <a:schemeClr val="tx1"/>
                </a:solidFill>
              </a:defRPr>
            </a:lvl1pPr>
          </a:lstStyle>
          <a:p>
            <a:fld id="{392BA5CC-A998-A240-AC5F-80A1091774E7}" type="slidenum">
              <a:rPr lang="sv-SE" smtClean="0"/>
              <a:pPr/>
              <a:t>‹#›</a:t>
            </a:fld>
            <a:endParaRPr lang="sv-SE"/>
          </a:p>
        </p:txBody>
      </p:sp>
      <p:pic>
        <p:nvPicPr>
          <p:cNvPr id="8" name="Bildobjekt 7" descr="En bild som visar svart, skärmbild, design&#10;&#10;AI-genererat innehåll kan vara felaktigt.">
            <a:extLst>
              <a:ext uri="{FF2B5EF4-FFF2-40B4-BE49-F238E27FC236}">
                <a16:creationId xmlns:a16="http://schemas.microsoft.com/office/drawing/2014/main" id="{0276ECB5-D783-65D8-089D-D81AE0E7F99A}"/>
              </a:ext>
            </a:extLst>
          </p:cNvPr>
          <p:cNvPicPr>
            <a:picLocks noChangeAspect="1"/>
          </p:cNvPicPr>
          <p:nvPr userDrawn="1"/>
        </p:nvPicPr>
        <p:blipFill>
          <a:blip r:embed="rId19"/>
          <a:stretch>
            <a:fillRect/>
          </a:stretch>
        </p:blipFill>
        <p:spPr>
          <a:xfrm>
            <a:off x="10795414" y="6413665"/>
            <a:ext cx="809211" cy="185819"/>
          </a:xfrm>
          <a:prstGeom prst="rect">
            <a:avLst/>
          </a:prstGeom>
        </p:spPr>
      </p:pic>
    </p:spTree>
    <p:extLst>
      <p:ext uri="{BB962C8B-B14F-4D97-AF65-F5344CB8AC3E}">
        <p14:creationId xmlns:p14="http://schemas.microsoft.com/office/powerpoint/2010/main" val="31747075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96" r:id="rId5"/>
    <p:sldLayoutId id="2147483652" r:id="rId6"/>
    <p:sldLayoutId id="2147483686" r:id="rId7"/>
    <p:sldLayoutId id="2147483687" r:id="rId8"/>
    <p:sldLayoutId id="2147483695" r:id="rId9"/>
    <p:sldLayoutId id="2147483651" r:id="rId10"/>
    <p:sldLayoutId id="2147483665" r:id="rId11"/>
    <p:sldLayoutId id="2147483690" r:id="rId12"/>
    <p:sldLayoutId id="2147483692" r:id="rId13"/>
    <p:sldLayoutId id="2147483654" r:id="rId14"/>
    <p:sldLayoutId id="2147483655" r:id="rId15"/>
    <p:sldLayoutId id="2147483659" r:id="rId16"/>
    <p:sldLayoutId id="2147483656" r:id="rId17"/>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0" userDrawn="1">
          <p15:clr>
            <a:srgbClr val="F26B43"/>
          </p15:clr>
        </p15:guide>
        <p15:guide id="4" pos="7310" userDrawn="1">
          <p15:clr>
            <a:srgbClr val="F26B43"/>
          </p15:clr>
        </p15:guide>
        <p15:guide id="5" orient="horz" pos="368" userDrawn="1">
          <p15:clr>
            <a:srgbClr val="F26B43"/>
          </p15:clr>
        </p15:guide>
        <p15:guide id="6" orient="horz" pos="4042" userDrawn="1">
          <p15:clr>
            <a:srgbClr val="F26B43"/>
          </p15:clr>
        </p15:guide>
        <p15:guide id="7" orient="horz" pos="3861" userDrawn="1">
          <p15:clr>
            <a:srgbClr val="F26B43"/>
          </p15:clr>
        </p15:guide>
        <p15:guide id="8" orient="horz" pos="1026" userDrawn="1">
          <p15:clr>
            <a:srgbClr val="F26B43"/>
          </p15:clr>
        </p15:guide>
        <p15:guide id="9" orient="horz" pos="1207" userDrawn="1">
          <p15:clr>
            <a:srgbClr val="F26B43"/>
          </p15:clr>
        </p15:guide>
        <p15:guide id="10" pos="3908" userDrawn="1">
          <p15:clr>
            <a:srgbClr val="F26B43"/>
          </p15:clr>
        </p15:guide>
        <p15:guide id="11" pos="37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681D52-2B7A-4700-6B05-54197A972E01}"/>
              </a:ext>
            </a:extLst>
          </p:cNvPr>
          <p:cNvSpPr>
            <a:spLocks noGrp="1"/>
          </p:cNvSpPr>
          <p:nvPr>
            <p:ph type="title"/>
          </p:nvPr>
        </p:nvSpPr>
        <p:spPr>
          <a:xfrm>
            <a:off x="588000" y="586921"/>
            <a:ext cx="8023225" cy="104185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AF037-5ABF-C7DE-0ACD-8221FB5DEC2F}"/>
              </a:ext>
            </a:extLst>
          </p:cNvPr>
          <p:cNvSpPr>
            <a:spLocks noGrp="1"/>
          </p:cNvSpPr>
          <p:nvPr>
            <p:ph type="body" idx="1"/>
          </p:nvPr>
        </p:nvSpPr>
        <p:spPr>
          <a:xfrm>
            <a:off x="588000" y="1921565"/>
            <a:ext cx="11016000" cy="4212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85E66F-E118-9EFF-9FC7-A51DC9088EAC}"/>
              </a:ext>
            </a:extLst>
          </p:cNvPr>
          <p:cNvSpPr>
            <a:spLocks noGrp="1"/>
          </p:cNvSpPr>
          <p:nvPr>
            <p:ph type="dt" sz="half" idx="2"/>
          </p:nvPr>
        </p:nvSpPr>
        <p:spPr>
          <a:xfrm>
            <a:off x="5348526" y="6401222"/>
            <a:ext cx="2743200" cy="210705"/>
          </a:xfrm>
          <a:prstGeom prst="rect">
            <a:avLst/>
          </a:prstGeom>
        </p:spPr>
        <p:txBody>
          <a:bodyPr vert="horz" lIns="0" tIns="0" rIns="0" bIns="0" rtlCol="0" anchor="ctr"/>
          <a:lstStyle>
            <a:lvl1pPr algn="l">
              <a:defRPr sz="900">
                <a:solidFill>
                  <a:schemeClr val="tx1"/>
                </a:solidFill>
              </a:defRPr>
            </a:lvl1pPr>
          </a:lstStyle>
          <a:p>
            <a:fld id="{0EB5D286-1D8A-7A49-A16E-A9F0169C6EFE}" type="datetime1">
              <a:rPr lang="sv-SE" smtClean="0"/>
              <a:t>2026-05-19</a:t>
            </a:fld>
            <a:endParaRPr lang="sv-SE"/>
          </a:p>
        </p:txBody>
      </p:sp>
      <p:sp>
        <p:nvSpPr>
          <p:cNvPr id="5" name="Platshållare för sidfot 4">
            <a:extLst>
              <a:ext uri="{FF2B5EF4-FFF2-40B4-BE49-F238E27FC236}">
                <a16:creationId xmlns:a16="http://schemas.microsoft.com/office/drawing/2014/main" id="{B9A3DA7A-DA68-D499-1CD3-A2BDA1970085}"/>
              </a:ext>
            </a:extLst>
          </p:cNvPr>
          <p:cNvSpPr>
            <a:spLocks noGrp="1"/>
          </p:cNvSpPr>
          <p:nvPr>
            <p:ph type="ftr" sz="quarter" idx="3"/>
          </p:nvPr>
        </p:nvSpPr>
        <p:spPr>
          <a:xfrm>
            <a:off x="1090863" y="6401222"/>
            <a:ext cx="4114800" cy="210705"/>
          </a:xfrm>
          <a:prstGeom prst="rect">
            <a:avLst/>
          </a:prstGeom>
        </p:spPr>
        <p:txBody>
          <a:bodyPr vert="horz" lIns="0" tIns="0" rIns="0" bIns="0" rtlCol="0" anchor="ctr"/>
          <a:lstStyle>
            <a:lvl1pPr algn="l">
              <a:defRPr sz="900">
                <a:solidFill>
                  <a:schemeClr val="tx1"/>
                </a:solidFill>
              </a:defRPr>
            </a:lvl1pPr>
          </a:lstStyle>
          <a:p>
            <a:r>
              <a:rPr lang="sv-SE"/>
              <a:t>IKEM Företagspresentation / Mall</a:t>
            </a:r>
          </a:p>
        </p:txBody>
      </p:sp>
      <p:sp>
        <p:nvSpPr>
          <p:cNvPr id="6" name="Platshållare för bildnummer 5">
            <a:extLst>
              <a:ext uri="{FF2B5EF4-FFF2-40B4-BE49-F238E27FC236}">
                <a16:creationId xmlns:a16="http://schemas.microsoft.com/office/drawing/2014/main" id="{8405EE2A-19A9-F4CC-92F0-924EA00DE58A}"/>
              </a:ext>
            </a:extLst>
          </p:cNvPr>
          <p:cNvSpPr>
            <a:spLocks noGrp="1"/>
          </p:cNvSpPr>
          <p:nvPr>
            <p:ph type="sldNum" sz="quarter" idx="4"/>
          </p:nvPr>
        </p:nvSpPr>
        <p:spPr>
          <a:xfrm>
            <a:off x="588000" y="6401222"/>
            <a:ext cx="360000" cy="210705"/>
          </a:xfrm>
          <a:prstGeom prst="rect">
            <a:avLst/>
          </a:prstGeom>
        </p:spPr>
        <p:txBody>
          <a:bodyPr vert="horz" lIns="0" tIns="0" rIns="0" bIns="0" rtlCol="0" anchor="ctr"/>
          <a:lstStyle>
            <a:lvl1pPr algn="l">
              <a:defRPr sz="900">
                <a:solidFill>
                  <a:schemeClr val="tx1"/>
                </a:solidFill>
              </a:defRPr>
            </a:lvl1pPr>
          </a:lstStyle>
          <a:p>
            <a:fld id="{392BA5CC-A998-A240-AC5F-80A1091774E7}" type="slidenum">
              <a:rPr lang="sv-SE" smtClean="0"/>
              <a:pPr/>
              <a:t>‹#›</a:t>
            </a:fld>
            <a:endParaRPr lang="sv-SE"/>
          </a:p>
        </p:txBody>
      </p:sp>
      <p:pic>
        <p:nvPicPr>
          <p:cNvPr id="7" name="Bildobjekt 6" descr="En bild som visar logotyp, Teckensnitt, Grafik, symbol&#10;&#10;AI-genererat innehåll kan vara felaktigt.">
            <a:extLst>
              <a:ext uri="{FF2B5EF4-FFF2-40B4-BE49-F238E27FC236}">
                <a16:creationId xmlns:a16="http://schemas.microsoft.com/office/drawing/2014/main" id="{0C4E86E4-6923-5B9B-0C0C-7F0A1F5DB2AC}"/>
              </a:ext>
            </a:extLst>
          </p:cNvPr>
          <p:cNvPicPr>
            <a:picLocks noChangeAspect="1"/>
          </p:cNvPicPr>
          <p:nvPr userDrawn="1"/>
        </p:nvPicPr>
        <p:blipFill>
          <a:blip r:embed="rId19"/>
          <a:stretch>
            <a:fillRect/>
          </a:stretch>
        </p:blipFill>
        <p:spPr bwMode="black">
          <a:xfrm>
            <a:off x="10795762" y="6413745"/>
            <a:ext cx="799200" cy="183520"/>
          </a:xfrm>
          <a:prstGeom prst="rect">
            <a:avLst/>
          </a:prstGeom>
        </p:spPr>
      </p:pic>
    </p:spTree>
    <p:extLst>
      <p:ext uri="{BB962C8B-B14F-4D97-AF65-F5344CB8AC3E}">
        <p14:creationId xmlns:p14="http://schemas.microsoft.com/office/powerpoint/2010/main" val="323286073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85" r:id="rId4"/>
    <p:sldLayoutId id="2147483674" r:id="rId5"/>
    <p:sldLayoutId id="2147483675" r:id="rId6"/>
    <p:sldLayoutId id="2147483688" r:id="rId7"/>
    <p:sldLayoutId id="2147483689" r:id="rId8"/>
    <p:sldLayoutId id="2147483694" r:id="rId9"/>
    <p:sldLayoutId id="2147483679" r:id="rId10"/>
    <p:sldLayoutId id="2147483680" r:id="rId11"/>
    <p:sldLayoutId id="2147483691" r:id="rId12"/>
    <p:sldLayoutId id="2147483693" r:id="rId13"/>
    <p:sldLayoutId id="2147483681" r:id="rId14"/>
    <p:sldLayoutId id="2147483682" r:id="rId15"/>
    <p:sldLayoutId id="2147483683" r:id="rId16"/>
    <p:sldLayoutId id="2147483684" r:id="rId17"/>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0" userDrawn="1">
          <p15:clr>
            <a:srgbClr val="F26B43"/>
          </p15:clr>
        </p15:guide>
        <p15:guide id="4" pos="7310" userDrawn="1">
          <p15:clr>
            <a:srgbClr val="F26B43"/>
          </p15:clr>
        </p15:guide>
        <p15:guide id="5" orient="horz" pos="368" userDrawn="1">
          <p15:clr>
            <a:srgbClr val="F26B43"/>
          </p15:clr>
        </p15:guide>
        <p15:guide id="6" orient="horz" pos="4042" userDrawn="1">
          <p15:clr>
            <a:srgbClr val="F26B43"/>
          </p15:clr>
        </p15:guide>
        <p15:guide id="7" orient="horz" pos="3861" userDrawn="1">
          <p15:clr>
            <a:srgbClr val="F26B43"/>
          </p15:clr>
        </p15:guide>
        <p15:guide id="8" orient="horz" pos="1026" userDrawn="1">
          <p15:clr>
            <a:srgbClr val="F26B43"/>
          </p15:clr>
        </p15:guide>
        <p15:guide id="9" orient="horz" pos="1207" userDrawn="1">
          <p15:clr>
            <a:srgbClr val="F26B43"/>
          </p15:clr>
        </p15:guide>
        <p15:guide id="10" pos="3908" userDrawn="1">
          <p15:clr>
            <a:srgbClr val="F26B43"/>
          </p15:clr>
        </p15:guide>
        <p15:guide id="11" pos="37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E70BC-AF09-FE1A-55B3-B324C4CE988C}"/>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EAF8FBCF-DFF0-55F7-0B30-E09D874596B7}"/>
              </a:ext>
            </a:extLst>
          </p:cNvPr>
          <p:cNvSpPr>
            <a:spLocks noGrp="1"/>
          </p:cNvSpPr>
          <p:nvPr>
            <p:ph type="ctrTitle"/>
          </p:nvPr>
        </p:nvSpPr>
        <p:spPr/>
        <p:txBody>
          <a:bodyPr anchor="t">
            <a:noAutofit/>
          </a:bodyPr>
          <a:lstStyle/>
          <a:p>
            <a:r>
              <a:rPr lang="sv-SE"/>
              <a:t>Industribarometern</a:t>
            </a:r>
            <a:br>
              <a:rPr lang="sv-SE"/>
            </a:br>
            <a:r>
              <a:rPr lang="sv-SE"/>
              <a:t>Q1 2026</a:t>
            </a:r>
          </a:p>
        </p:txBody>
      </p:sp>
      <p:sp>
        <p:nvSpPr>
          <p:cNvPr id="10" name="Platshållare för text 9">
            <a:extLst>
              <a:ext uri="{FF2B5EF4-FFF2-40B4-BE49-F238E27FC236}">
                <a16:creationId xmlns:a16="http://schemas.microsoft.com/office/drawing/2014/main" id="{4A71BF46-E907-B109-2743-2F2EFA2B0E1E}"/>
              </a:ext>
            </a:extLst>
          </p:cNvPr>
          <p:cNvSpPr>
            <a:spLocks noGrp="1"/>
          </p:cNvSpPr>
          <p:nvPr>
            <p:ph type="body" sz="quarter" idx="13"/>
          </p:nvPr>
        </p:nvSpPr>
        <p:spPr/>
        <p:txBody>
          <a:bodyPr/>
          <a:lstStyle/>
          <a:p>
            <a:r>
              <a:rPr lang="sv-SE"/>
              <a:t>IKEM | 19 maj 2026</a:t>
            </a:r>
          </a:p>
        </p:txBody>
      </p:sp>
    </p:spTree>
    <p:extLst>
      <p:ext uri="{BB962C8B-B14F-4D97-AF65-F5344CB8AC3E}">
        <p14:creationId xmlns:p14="http://schemas.microsoft.com/office/powerpoint/2010/main" val="200822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3B290BE-D059-F595-0BB7-D9DC28B335AA}"/>
              </a:ext>
            </a:extLst>
          </p:cNvPr>
          <p:cNvSpPr>
            <a:spLocks noGrp="1"/>
          </p:cNvSpPr>
          <p:nvPr>
            <p:ph type="title"/>
          </p:nvPr>
        </p:nvSpPr>
        <p:spPr>
          <a:xfrm>
            <a:off x="588000" y="586921"/>
            <a:ext cx="8023225" cy="1041854"/>
          </a:xfrm>
        </p:spPr>
        <p:txBody>
          <a:bodyPr/>
          <a:lstStyle/>
          <a:p>
            <a:r>
              <a:rPr lang="sv-SE"/>
              <a:t>Som väntat utvecklades försäljningen svagt</a:t>
            </a:r>
            <a:endParaRPr lang="en-US"/>
          </a:p>
        </p:txBody>
      </p:sp>
      <p:sp>
        <p:nvSpPr>
          <p:cNvPr id="20" name="Content Placeholder 2">
            <a:extLst>
              <a:ext uri="{FF2B5EF4-FFF2-40B4-BE49-F238E27FC236}">
                <a16:creationId xmlns:a16="http://schemas.microsoft.com/office/drawing/2014/main" id="{CC17BD7E-4BE4-A17C-73A5-A4709C1D2848}"/>
              </a:ext>
            </a:extLst>
          </p:cNvPr>
          <p:cNvSpPr>
            <a:spLocks noGrp="1"/>
          </p:cNvSpPr>
          <p:nvPr>
            <p:ph sz="half" idx="1"/>
          </p:nvPr>
        </p:nvSpPr>
        <p:spPr>
          <a:xfrm>
            <a:off x="588000" y="1922400"/>
            <a:ext cx="5400000" cy="4215600"/>
          </a:xfrm>
        </p:spPr>
        <p:txBody>
          <a:bodyPr vert="horz" lIns="0" tIns="0" rIns="0" bIns="0" rtlCol="0" anchor="t">
            <a:noAutofit/>
          </a:bodyPr>
          <a:lstStyle/>
          <a:p>
            <a:pPr marL="179705" indent="-179705"/>
            <a:r>
              <a:rPr lang="sv-SE" dirty="0" err="1"/>
              <a:t>IKEM:s</a:t>
            </a:r>
            <a:r>
              <a:rPr lang="sv-SE" dirty="0"/>
              <a:t> index för försäljningsvolym landade på 94.</a:t>
            </a:r>
            <a:endParaRPr lang="en-US" dirty="0"/>
          </a:p>
          <a:p>
            <a:pPr marL="179705" indent="-179705"/>
            <a:r>
              <a:rPr lang="sv-SE" dirty="0"/>
              <a:t>Resultatet innebär att volymerna minskar i årstakt, vilket speglar en fortsatt svag efterfrågan</a:t>
            </a:r>
          </a:p>
          <a:p>
            <a:pPr marL="179705" indent="-179705"/>
            <a:r>
              <a:rPr lang="sv-SE" dirty="0"/>
              <a:t>Skillnader beroende på delbransch. Plast, gummi och kemi redovisade svagt ökande leveransvolymer. Läkemedel gick däremot svagare. </a:t>
            </a:r>
          </a:p>
          <a:p>
            <a:endParaRPr lang="en-US" dirty="0"/>
          </a:p>
        </p:txBody>
      </p:sp>
      <p:sp>
        <p:nvSpPr>
          <p:cNvPr id="4" name="Footer Placeholder 3">
            <a:extLst>
              <a:ext uri="{FF2B5EF4-FFF2-40B4-BE49-F238E27FC236}">
                <a16:creationId xmlns:a16="http://schemas.microsoft.com/office/drawing/2014/main" id="{B2B977ED-25A1-DA06-FECE-E1BEF7D084A4}"/>
              </a:ext>
            </a:extLst>
          </p:cNvPr>
          <p:cNvSpPr>
            <a:spLocks noGrp="1"/>
          </p:cNvSpPr>
          <p:nvPr>
            <p:ph type="ftr" sz="quarter" idx="11"/>
          </p:nvPr>
        </p:nvSpPr>
        <p:spPr>
          <a:xfrm>
            <a:off x="1090863" y="6401222"/>
            <a:ext cx="4114800" cy="210705"/>
          </a:xfrm>
        </p:spPr>
        <p:txBody>
          <a:bodyPr anchor="ctr">
            <a:normAutofit/>
          </a:bodyPr>
          <a:lstStyle/>
          <a:p>
            <a:pPr>
              <a:spcAft>
                <a:spcPts val="600"/>
              </a:spcAft>
            </a:pPr>
            <a:r>
              <a:rPr lang="sv-SE"/>
              <a:t>IKEM Industribarometer Q1 2026</a:t>
            </a:r>
          </a:p>
        </p:txBody>
      </p:sp>
      <p:sp>
        <p:nvSpPr>
          <p:cNvPr id="5" name="Slide Number Placeholder 4">
            <a:extLst>
              <a:ext uri="{FF2B5EF4-FFF2-40B4-BE49-F238E27FC236}">
                <a16:creationId xmlns:a16="http://schemas.microsoft.com/office/drawing/2014/main" id="{D5DC38A7-7937-5E19-0503-CA047A7BFF7B}"/>
              </a:ext>
            </a:extLst>
          </p:cNvPr>
          <p:cNvSpPr>
            <a:spLocks noGrp="1"/>
          </p:cNvSpPr>
          <p:nvPr>
            <p:ph type="sldNum" sz="quarter" idx="12"/>
          </p:nvPr>
        </p:nvSpPr>
        <p:spPr>
          <a:xfrm>
            <a:off x="588000" y="6401222"/>
            <a:ext cx="360000" cy="210705"/>
          </a:xfrm>
        </p:spPr>
        <p:txBody>
          <a:bodyPr anchor="ctr">
            <a:normAutofit/>
          </a:bodyPr>
          <a:lstStyle/>
          <a:p>
            <a:pPr>
              <a:spcAft>
                <a:spcPts val="600"/>
              </a:spcAft>
            </a:pPr>
            <a:fld id="{392BA5CC-A998-A240-AC5F-80A1091774E7}" type="slidenum">
              <a:rPr lang="sv-SE" smtClean="0"/>
              <a:pPr>
                <a:spcAft>
                  <a:spcPts val="600"/>
                </a:spcAft>
              </a:pPr>
              <a:t>2</a:t>
            </a:fld>
            <a:endParaRPr lang="sv-SE"/>
          </a:p>
        </p:txBody>
      </p:sp>
      <p:sp>
        <p:nvSpPr>
          <p:cNvPr id="14" name="textruta 13">
            <a:extLst>
              <a:ext uri="{FF2B5EF4-FFF2-40B4-BE49-F238E27FC236}">
                <a16:creationId xmlns:a16="http://schemas.microsoft.com/office/drawing/2014/main" id="{62B4A44F-6CC3-22DD-CAEE-731573057D93}"/>
              </a:ext>
            </a:extLst>
          </p:cNvPr>
          <p:cNvSpPr txBox="1"/>
          <p:nvPr/>
        </p:nvSpPr>
        <p:spPr>
          <a:xfrm>
            <a:off x="6281279" y="5719617"/>
            <a:ext cx="5004896" cy="338554"/>
          </a:xfrm>
          <a:prstGeom prst="rect">
            <a:avLst/>
          </a:prstGeom>
          <a:noFill/>
        </p:spPr>
        <p:txBody>
          <a:bodyPr wrap="none" rtlCol="0">
            <a:spAutoFit/>
          </a:bodyPr>
          <a:lstStyle/>
          <a:p>
            <a:r>
              <a:rPr lang="sv-SE" sz="800" dirty="0"/>
              <a:t>IKEM-index. Försäljningsutvecklingen totalt på hemma- och exportmarknaden för perioden Q3 2016–Q1 2026.</a:t>
            </a:r>
          </a:p>
          <a:p>
            <a:r>
              <a:rPr lang="sv-SE" sz="800" dirty="0"/>
              <a:t>Volym i årstakt. Värden över 100 indikerar tillväxt. Maxvärde 150, minvärde 50. Källa: IKEM</a:t>
            </a:r>
          </a:p>
        </p:txBody>
      </p:sp>
      <p:pic>
        <p:nvPicPr>
          <p:cNvPr id="7" name="Platshållare för innehåll 6">
            <a:extLst>
              <a:ext uri="{FF2B5EF4-FFF2-40B4-BE49-F238E27FC236}">
                <a16:creationId xmlns:a16="http://schemas.microsoft.com/office/drawing/2014/main" id="{26320458-F2F8-4EA6-741F-B99127959A3B}"/>
              </a:ext>
            </a:extLst>
          </p:cNvPr>
          <p:cNvPicPr>
            <a:picLocks noGrp="1" noChangeAspect="1"/>
          </p:cNvPicPr>
          <p:nvPr>
            <p:ph sz="half" idx="2"/>
          </p:nvPr>
        </p:nvPicPr>
        <p:blipFill>
          <a:blip r:embed="rId3"/>
          <a:stretch>
            <a:fillRect/>
          </a:stretch>
        </p:blipFill>
        <p:spPr>
          <a:xfrm>
            <a:off x="6280292" y="1912818"/>
            <a:ext cx="5323707" cy="3450551"/>
          </a:xfrm>
          <a:prstGeom prst="rect">
            <a:avLst/>
          </a:prstGeom>
        </p:spPr>
      </p:pic>
    </p:spTree>
    <p:extLst>
      <p:ext uri="{BB962C8B-B14F-4D97-AF65-F5344CB8AC3E}">
        <p14:creationId xmlns:p14="http://schemas.microsoft.com/office/powerpoint/2010/main" val="180994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0647F-5D8C-9FC5-41DA-D1E297E5E5BD}"/>
              </a:ext>
            </a:extLst>
          </p:cNvPr>
          <p:cNvSpPr>
            <a:spLocks noGrp="1"/>
          </p:cNvSpPr>
          <p:nvPr>
            <p:ph type="title"/>
          </p:nvPr>
        </p:nvSpPr>
        <p:spPr/>
        <p:txBody>
          <a:bodyPr/>
          <a:lstStyle/>
          <a:p>
            <a:r>
              <a:rPr lang="sv-SE"/>
              <a:t>Skenande kostnadsökningar är kvartalets stora händelse</a:t>
            </a:r>
          </a:p>
        </p:txBody>
      </p:sp>
      <p:sp>
        <p:nvSpPr>
          <p:cNvPr id="5" name="Platshållare för sidfot 4">
            <a:extLst>
              <a:ext uri="{FF2B5EF4-FFF2-40B4-BE49-F238E27FC236}">
                <a16:creationId xmlns:a16="http://schemas.microsoft.com/office/drawing/2014/main" id="{B16F003F-CC36-BB3E-D629-E08D8C868996}"/>
              </a:ext>
            </a:extLst>
          </p:cNvPr>
          <p:cNvSpPr>
            <a:spLocks noGrp="1"/>
          </p:cNvSpPr>
          <p:nvPr>
            <p:ph type="ftr" sz="quarter" idx="11"/>
          </p:nvPr>
        </p:nvSpPr>
        <p:spPr/>
        <p:txBody>
          <a:bodyPr/>
          <a:lstStyle/>
          <a:p>
            <a:pPr>
              <a:spcAft>
                <a:spcPts val="600"/>
              </a:spcAft>
            </a:pPr>
            <a:r>
              <a:rPr lang="sv-SE" dirty="0"/>
              <a:t>IKEM Industribarometer Q1 2026</a:t>
            </a:r>
          </a:p>
        </p:txBody>
      </p:sp>
      <p:sp>
        <p:nvSpPr>
          <p:cNvPr id="6" name="Platshållare för bildnummer 5">
            <a:extLst>
              <a:ext uri="{FF2B5EF4-FFF2-40B4-BE49-F238E27FC236}">
                <a16:creationId xmlns:a16="http://schemas.microsoft.com/office/drawing/2014/main" id="{B62E2AE3-97B9-241B-C12B-56AD6B926E3C}"/>
              </a:ext>
            </a:extLst>
          </p:cNvPr>
          <p:cNvSpPr>
            <a:spLocks noGrp="1"/>
          </p:cNvSpPr>
          <p:nvPr>
            <p:ph type="sldNum" sz="quarter" idx="12"/>
          </p:nvPr>
        </p:nvSpPr>
        <p:spPr/>
        <p:txBody>
          <a:bodyPr/>
          <a:lstStyle/>
          <a:p>
            <a:fld id="{392BA5CC-A998-A240-AC5F-80A1091774E7}" type="slidenum">
              <a:rPr lang="sv-SE" smtClean="0"/>
              <a:t>3</a:t>
            </a:fld>
            <a:endParaRPr lang="sv-SE"/>
          </a:p>
        </p:txBody>
      </p:sp>
      <p:sp>
        <p:nvSpPr>
          <p:cNvPr id="9" name="textruta 8">
            <a:extLst>
              <a:ext uri="{FF2B5EF4-FFF2-40B4-BE49-F238E27FC236}">
                <a16:creationId xmlns:a16="http://schemas.microsoft.com/office/drawing/2014/main" id="{C0CC4A3D-0D26-D712-5D51-B9A05CE61FE7}"/>
              </a:ext>
            </a:extLst>
          </p:cNvPr>
          <p:cNvSpPr txBox="1"/>
          <p:nvPr/>
        </p:nvSpPr>
        <p:spPr>
          <a:xfrm>
            <a:off x="6233030" y="5716017"/>
            <a:ext cx="4705134" cy="338554"/>
          </a:xfrm>
          <a:prstGeom prst="rect">
            <a:avLst/>
          </a:prstGeom>
          <a:noFill/>
        </p:spPr>
        <p:txBody>
          <a:bodyPr wrap="none" rtlCol="0">
            <a:spAutoFit/>
          </a:bodyPr>
          <a:lstStyle/>
          <a:p>
            <a:r>
              <a:rPr lang="sv-SE" sz="800" dirty="0"/>
              <a:t>IKEM-index över kostnaden för rå- och insatsvaror. Årstakt. Värde över 100 indikerar kostnadsökningar. </a:t>
            </a:r>
          </a:p>
          <a:p>
            <a:r>
              <a:rPr lang="sv-SE" sz="800" dirty="0"/>
              <a:t>Maxvärde 150, minvärde 50. Källa: IKEM </a:t>
            </a:r>
          </a:p>
        </p:txBody>
      </p:sp>
      <p:sp>
        <p:nvSpPr>
          <p:cNvPr id="10" name="Platshållare för innehåll 2">
            <a:extLst>
              <a:ext uri="{FF2B5EF4-FFF2-40B4-BE49-F238E27FC236}">
                <a16:creationId xmlns:a16="http://schemas.microsoft.com/office/drawing/2014/main" id="{5BD13C56-6E27-1FDD-4AAD-A2084C0AFF2D}"/>
              </a:ext>
            </a:extLst>
          </p:cNvPr>
          <p:cNvSpPr txBox="1">
            <a:spLocks/>
          </p:cNvSpPr>
          <p:nvPr/>
        </p:nvSpPr>
        <p:spPr>
          <a:xfrm>
            <a:off x="6234656" y="1922400"/>
            <a:ext cx="5400000" cy="42156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24" name="Platshållare för innehåll 23">
            <a:extLst>
              <a:ext uri="{FF2B5EF4-FFF2-40B4-BE49-F238E27FC236}">
                <a16:creationId xmlns:a16="http://schemas.microsoft.com/office/drawing/2014/main" id="{5E6FEC9D-E80E-FBB2-8EFD-5BC636624963}"/>
              </a:ext>
            </a:extLst>
          </p:cNvPr>
          <p:cNvPicPr>
            <a:picLocks noGrp="1" noChangeAspect="1"/>
          </p:cNvPicPr>
          <p:nvPr>
            <p:ph sz="half" idx="2"/>
          </p:nvPr>
        </p:nvPicPr>
        <p:blipFill>
          <a:blip r:embed="rId3"/>
          <a:srcRect/>
          <a:stretch/>
        </p:blipFill>
        <p:spPr>
          <a:xfrm>
            <a:off x="6234656" y="1922400"/>
            <a:ext cx="5369343" cy="3579562"/>
          </a:xfrm>
          <a:prstGeom prst="rect">
            <a:avLst/>
          </a:prstGeom>
        </p:spPr>
      </p:pic>
      <p:sp>
        <p:nvSpPr>
          <p:cNvPr id="20" name="Platshållare för innehåll 19">
            <a:extLst>
              <a:ext uri="{FF2B5EF4-FFF2-40B4-BE49-F238E27FC236}">
                <a16:creationId xmlns:a16="http://schemas.microsoft.com/office/drawing/2014/main" id="{1DF2B217-F6FC-853A-EA22-DAB2ACA0712F}"/>
              </a:ext>
            </a:extLst>
          </p:cNvPr>
          <p:cNvSpPr>
            <a:spLocks noGrp="1"/>
          </p:cNvSpPr>
          <p:nvPr>
            <p:ph sz="half" idx="1"/>
          </p:nvPr>
        </p:nvSpPr>
        <p:spPr>
          <a:xfrm>
            <a:off x="588000" y="1922400"/>
            <a:ext cx="5399999" cy="4215600"/>
          </a:xfrm>
        </p:spPr>
        <p:txBody>
          <a:bodyPr/>
          <a:lstStyle/>
          <a:p>
            <a:r>
              <a:rPr lang="sv-SE" dirty="0"/>
              <a:t>Den tydligaste förändringen under kvartalet gäller de snabbt stigande kostnaderna vilket pressar företagen. </a:t>
            </a:r>
          </a:p>
          <a:p>
            <a:r>
              <a:rPr lang="sv-SE" dirty="0"/>
              <a:t>Kriget i Mellanöstern har drivit upp kostnaderna för energi, framför allt olja och gas, men också för plastråvaror och andra oljerelaterade rå- och insatsvaror.</a:t>
            </a:r>
          </a:p>
          <a:p>
            <a:r>
              <a:rPr lang="sv-SE" dirty="0"/>
              <a:t>Företagen har rapporterat att kostnaderna för:</a:t>
            </a:r>
          </a:p>
          <a:p>
            <a:pPr lvl="1"/>
            <a:r>
              <a:rPr lang="sv-SE" sz="1600" dirty="0"/>
              <a:t>Rå- och insatsvarorna i genomsnitt har ökat med 14 procent. </a:t>
            </a:r>
          </a:p>
          <a:p>
            <a:pPr lvl="1"/>
            <a:r>
              <a:rPr lang="sv-SE" sz="1600" dirty="0"/>
              <a:t>Transportkostnaderna har ökat med 10 procent</a:t>
            </a:r>
          </a:p>
          <a:p>
            <a:pPr lvl="1"/>
            <a:r>
              <a:rPr lang="sv-SE" sz="1600" dirty="0"/>
              <a:t>Energikostnaderna för drift av produktion med 11 procent. </a:t>
            </a:r>
            <a:endParaRPr lang="sv-SE" dirty="0"/>
          </a:p>
          <a:p>
            <a:endParaRPr lang="sv-SE" dirty="0"/>
          </a:p>
        </p:txBody>
      </p:sp>
    </p:spTree>
    <p:extLst>
      <p:ext uri="{BB962C8B-B14F-4D97-AF65-F5344CB8AC3E}">
        <p14:creationId xmlns:p14="http://schemas.microsoft.com/office/powerpoint/2010/main" val="255375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57316A-22E6-C445-BEC1-4C471BA03109}"/>
              </a:ext>
            </a:extLst>
          </p:cNvPr>
          <p:cNvSpPr>
            <a:spLocks noGrp="1"/>
          </p:cNvSpPr>
          <p:nvPr>
            <p:ph type="title"/>
          </p:nvPr>
        </p:nvSpPr>
        <p:spPr/>
        <p:txBody>
          <a:bodyPr/>
          <a:lstStyle/>
          <a:p>
            <a:r>
              <a:rPr lang="sv-SE"/>
              <a:t>Lägre lönsamhet än förra året </a:t>
            </a:r>
            <a:endParaRPr lang="en-US"/>
          </a:p>
        </p:txBody>
      </p:sp>
      <p:sp>
        <p:nvSpPr>
          <p:cNvPr id="7" name="Platshållare för innehåll 6">
            <a:extLst>
              <a:ext uri="{FF2B5EF4-FFF2-40B4-BE49-F238E27FC236}">
                <a16:creationId xmlns:a16="http://schemas.microsoft.com/office/drawing/2014/main" id="{4AD964F9-5813-EF9D-E6DC-9711F505F603}"/>
              </a:ext>
            </a:extLst>
          </p:cNvPr>
          <p:cNvSpPr>
            <a:spLocks noGrp="1"/>
          </p:cNvSpPr>
          <p:nvPr>
            <p:ph sz="half" idx="1"/>
          </p:nvPr>
        </p:nvSpPr>
        <p:spPr>
          <a:xfrm>
            <a:off x="588000" y="1922400"/>
            <a:ext cx="5399999" cy="4215600"/>
          </a:xfrm>
        </p:spPr>
        <p:txBody>
          <a:bodyPr/>
          <a:lstStyle/>
          <a:p>
            <a:r>
              <a:rPr lang="sv-SE" dirty="0"/>
              <a:t>Samtliga delbranscher också i första kvartalet rapporterar en något lägre lönsamhet i första kvartalet än under förra året.</a:t>
            </a:r>
          </a:p>
          <a:p>
            <a:r>
              <a:rPr lang="sv-SE" dirty="0"/>
              <a:t>Många företag levererar enligt redan ingångna avtal och terminer. På kort sikt är de bundna av tidigare överenskomna priser, samtidigt som produktionskostnaderna ökar. Pressar lönsamheten i hela branschen.</a:t>
            </a:r>
          </a:p>
        </p:txBody>
      </p:sp>
      <p:pic>
        <p:nvPicPr>
          <p:cNvPr id="12" name="Platshållare för innehåll 11">
            <a:extLst>
              <a:ext uri="{FF2B5EF4-FFF2-40B4-BE49-F238E27FC236}">
                <a16:creationId xmlns:a16="http://schemas.microsoft.com/office/drawing/2014/main" id="{24DF6D6D-4D1E-9EF8-3EB5-850AD4B32276}"/>
              </a:ext>
            </a:extLst>
          </p:cNvPr>
          <p:cNvPicPr>
            <a:picLocks noGrp="1" noChangeAspect="1"/>
          </p:cNvPicPr>
          <p:nvPr>
            <p:ph sz="half" idx="2"/>
          </p:nvPr>
        </p:nvPicPr>
        <p:blipFill>
          <a:blip r:embed="rId3"/>
          <a:stretch>
            <a:fillRect/>
          </a:stretch>
        </p:blipFill>
        <p:spPr>
          <a:xfrm>
            <a:off x="6202471" y="2682564"/>
            <a:ext cx="5400000" cy="2508923"/>
          </a:xfrm>
          <a:prstGeom prst="rect">
            <a:avLst/>
          </a:prstGeom>
        </p:spPr>
      </p:pic>
      <p:sp>
        <p:nvSpPr>
          <p:cNvPr id="5" name="Platshållare för sidfot 4">
            <a:extLst>
              <a:ext uri="{FF2B5EF4-FFF2-40B4-BE49-F238E27FC236}">
                <a16:creationId xmlns:a16="http://schemas.microsoft.com/office/drawing/2014/main" id="{C628E0BC-DF1A-B51E-F02F-FE70D22FF4C4}"/>
              </a:ext>
            </a:extLst>
          </p:cNvPr>
          <p:cNvSpPr>
            <a:spLocks noGrp="1"/>
          </p:cNvSpPr>
          <p:nvPr>
            <p:ph type="ftr" sz="quarter" idx="11"/>
          </p:nvPr>
        </p:nvSpPr>
        <p:spPr/>
        <p:txBody>
          <a:bodyPr anchor="ctr">
            <a:normAutofit/>
          </a:bodyPr>
          <a:lstStyle/>
          <a:p>
            <a:pPr>
              <a:spcAft>
                <a:spcPts val="600"/>
              </a:spcAft>
            </a:pPr>
            <a:r>
              <a:rPr lang="sv-SE" dirty="0"/>
              <a:t>IKEM Industribarometer Q1 2026</a:t>
            </a:r>
          </a:p>
        </p:txBody>
      </p:sp>
      <p:sp>
        <p:nvSpPr>
          <p:cNvPr id="6" name="Platshållare för bildnummer 5">
            <a:extLst>
              <a:ext uri="{FF2B5EF4-FFF2-40B4-BE49-F238E27FC236}">
                <a16:creationId xmlns:a16="http://schemas.microsoft.com/office/drawing/2014/main" id="{11C0D743-D391-6B00-DE78-979843FCB709}"/>
              </a:ext>
            </a:extLst>
          </p:cNvPr>
          <p:cNvSpPr>
            <a:spLocks noGrp="1"/>
          </p:cNvSpPr>
          <p:nvPr>
            <p:ph type="sldNum" sz="quarter" idx="12"/>
          </p:nvPr>
        </p:nvSpPr>
        <p:spPr/>
        <p:txBody>
          <a:bodyPr anchor="ctr">
            <a:normAutofit/>
          </a:bodyPr>
          <a:lstStyle/>
          <a:p>
            <a:pPr>
              <a:spcAft>
                <a:spcPts val="600"/>
              </a:spcAft>
            </a:pPr>
            <a:fld id="{392BA5CC-A998-A240-AC5F-80A1091774E7}" type="slidenum">
              <a:rPr lang="sv-SE" smtClean="0"/>
              <a:pPr>
                <a:spcAft>
                  <a:spcPts val="600"/>
                </a:spcAft>
              </a:pPr>
              <a:t>4</a:t>
            </a:fld>
            <a:endParaRPr lang="sv-SE"/>
          </a:p>
        </p:txBody>
      </p:sp>
      <p:sp>
        <p:nvSpPr>
          <p:cNvPr id="10" name="textruta 9">
            <a:extLst>
              <a:ext uri="{FF2B5EF4-FFF2-40B4-BE49-F238E27FC236}">
                <a16:creationId xmlns:a16="http://schemas.microsoft.com/office/drawing/2014/main" id="{5D32A4D8-1D0D-C266-F704-E2350AD9B9E0}"/>
              </a:ext>
            </a:extLst>
          </p:cNvPr>
          <p:cNvSpPr txBox="1"/>
          <p:nvPr/>
        </p:nvSpPr>
        <p:spPr>
          <a:xfrm>
            <a:off x="6116917" y="5716017"/>
            <a:ext cx="5399999" cy="215444"/>
          </a:xfrm>
          <a:prstGeom prst="rect">
            <a:avLst/>
          </a:prstGeom>
          <a:noFill/>
        </p:spPr>
        <p:txBody>
          <a:bodyPr wrap="square" rtlCol="0">
            <a:spAutoFit/>
          </a:bodyPr>
          <a:lstStyle/>
          <a:p>
            <a:r>
              <a:rPr lang="sv-SE" sz="800" dirty="0"/>
              <a:t>Index 100 = neutral utveckling, årstakt. Maxvärde 150, minvärde 50. Källa: IKEM</a:t>
            </a:r>
          </a:p>
        </p:txBody>
      </p:sp>
    </p:spTree>
    <p:extLst>
      <p:ext uri="{BB962C8B-B14F-4D97-AF65-F5344CB8AC3E}">
        <p14:creationId xmlns:p14="http://schemas.microsoft.com/office/powerpoint/2010/main" val="18998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496EB2-6D1F-5537-1F67-4B5663CDA8FB}"/>
              </a:ext>
            </a:extLst>
          </p:cNvPr>
          <p:cNvSpPr>
            <a:spLocks noGrp="1"/>
          </p:cNvSpPr>
          <p:nvPr>
            <p:ph type="title"/>
          </p:nvPr>
        </p:nvSpPr>
        <p:spPr/>
        <p:txBody>
          <a:bodyPr/>
          <a:lstStyle/>
          <a:p>
            <a:r>
              <a:rPr lang="sv-SE"/>
              <a:t>Prognos för Q2 är fortsatt vikande försäljningsvolymer</a:t>
            </a:r>
            <a:endParaRPr lang="en-US"/>
          </a:p>
        </p:txBody>
      </p:sp>
      <p:sp>
        <p:nvSpPr>
          <p:cNvPr id="2" name="Platshållare för innehåll 1">
            <a:extLst>
              <a:ext uri="{FF2B5EF4-FFF2-40B4-BE49-F238E27FC236}">
                <a16:creationId xmlns:a16="http://schemas.microsoft.com/office/drawing/2014/main" id="{09B7C6C8-AC5C-0C53-F0CB-A609277347F6}"/>
              </a:ext>
            </a:extLst>
          </p:cNvPr>
          <p:cNvSpPr>
            <a:spLocks noGrp="1"/>
          </p:cNvSpPr>
          <p:nvPr>
            <p:ph sz="half" idx="1"/>
          </p:nvPr>
        </p:nvSpPr>
        <p:spPr/>
        <p:txBody>
          <a:bodyPr/>
          <a:lstStyle/>
          <a:p>
            <a:r>
              <a:rPr lang="sv-SE" dirty="0"/>
              <a:t>Inför andra kvartalet pekar prognosen för samtliga delbranscher fortsatt mot svagt vikande försäljningsvolymer.</a:t>
            </a:r>
          </a:p>
          <a:p>
            <a:r>
              <a:rPr lang="sv-SE" dirty="0"/>
              <a:t>Många företag uttrycker stor ovisshet kring marknadsförutsättningarna framåt.</a:t>
            </a:r>
          </a:p>
          <a:p>
            <a:r>
              <a:rPr lang="sv-SE" dirty="0"/>
              <a:t>IKEM-företagen räknar med en svag volymminskning för helåret 2026.</a:t>
            </a:r>
          </a:p>
        </p:txBody>
      </p:sp>
      <p:pic>
        <p:nvPicPr>
          <p:cNvPr id="7" name="Platshållare för innehåll 6">
            <a:extLst>
              <a:ext uri="{FF2B5EF4-FFF2-40B4-BE49-F238E27FC236}">
                <a16:creationId xmlns:a16="http://schemas.microsoft.com/office/drawing/2014/main" id="{01241BB5-F41F-D081-71F2-5ADE4449128B}"/>
              </a:ext>
            </a:extLst>
          </p:cNvPr>
          <p:cNvPicPr>
            <a:picLocks noGrp="1" noChangeAspect="1"/>
          </p:cNvPicPr>
          <p:nvPr>
            <p:ph sz="half" idx="2"/>
          </p:nvPr>
        </p:nvPicPr>
        <p:blipFill>
          <a:blip r:embed="rId3"/>
          <a:stretch>
            <a:fillRect/>
          </a:stretch>
        </p:blipFill>
        <p:spPr>
          <a:xfrm>
            <a:off x="8394854" y="1921851"/>
            <a:ext cx="1005646" cy="3579418"/>
          </a:xfrm>
          <a:prstGeom prst="rect">
            <a:avLst/>
          </a:prstGeom>
        </p:spPr>
      </p:pic>
      <p:sp>
        <p:nvSpPr>
          <p:cNvPr id="5" name="Platshållare för sidfot 4">
            <a:extLst>
              <a:ext uri="{FF2B5EF4-FFF2-40B4-BE49-F238E27FC236}">
                <a16:creationId xmlns:a16="http://schemas.microsoft.com/office/drawing/2014/main" id="{DDD88060-6F27-D4BA-6A0B-8B349B78CF25}"/>
              </a:ext>
            </a:extLst>
          </p:cNvPr>
          <p:cNvSpPr>
            <a:spLocks noGrp="1"/>
          </p:cNvSpPr>
          <p:nvPr>
            <p:ph type="ftr" sz="quarter" idx="11"/>
          </p:nvPr>
        </p:nvSpPr>
        <p:spPr/>
        <p:txBody>
          <a:bodyPr anchor="ctr">
            <a:normAutofit/>
          </a:bodyPr>
          <a:lstStyle/>
          <a:p>
            <a:pPr>
              <a:spcAft>
                <a:spcPts val="600"/>
              </a:spcAft>
            </a:pPr>
            <a:r>
              <a:rPr lang="sv-SE" dirty="0"/>
              <a:t>IKEM Industribarometer Q1 2026</a:t>
            </a:r>
          </a:p>
        </p:txBody>
      </p:sp>
      <p:sp>
        <p:nvSpPr>
          <p:cNvPr id="6" name="Platshållare för bildnummer 5">
            <a:extLst>
              <a:ext uri="{FF2B5EF4-FFF2-40B4-BE49-F238E27FC236}">
                <a16:creationId xmlns:a16="http://schemas.microsoft.com/office/drawing/2014/main" id="{6ECA34DA-992D-2706-BE4E-5EC0AB0E975C}"/>
              </a:ext>
            </a:extLst>
          </p:cNvPr>
          <p:cNvSpPr>
            <a:spLocks noGrp="1"/>
          </p:cNvSpPr>
          <p:nvPr>
            <p:ph type="sldNum" sz="quarter" idx="12"/>
          </p:nvPr>
        </p:nvSpPr>
        <p:spPr/>
        <p:txBody>
          <a:bodyPr anchor="ctr">
            <a:normAutofit/>
          </a:bodyPr>
          <a:lstStyle/>
          <a:p>
            <a:pPr>
              <a:spcAft>
                <a:spcPts val="600"/>
              </a:spcAft>
            </a:pPr>
            <a:fld id="{392BA5CC-A998-A240-AC5F-80A1091774E7}" type="slidenum">
              <a:rPr lang="sv-SE" smtClean="0"/>
              <a:pPr>
                <a:spcAft>
                  <a:spcPts val="600"/>
                </a:spcAft>
              </a:pPr>
              <a:t>5</a:t>
            </a:fld>
            <a:endParaRPr lang="sv-SE"/>
          </a:p>
        </p:txBody>
      </p:sp>
      <p:sp>
        <p:nvSpPr>
          <p:cNvPr id="9" name="textruta 8">
            <a:extLst>
              <a:ext uri="{FF2B5EF4-FFF2-40B4-BE49-F238E27FC236}">
                <a16:creationId xmlns:a16="http://schemas.microsoft.com/office/drawing/2014/main" id="{D5B7BC54-1188-F569-FE56-49BFC1F3F498}"/>
              </a:ext>
            </a:extLst>
          </p:cNvPr>
          <p:cNvSpPr txBox="1"/>
          <p:nvPr/>
        </p:nvSpPr>
        <p:spPr>
          <a:xfrm>
            <a:off x="6116917" y="5716017"/>
            <a:ext cx="4695516" cy="338554"/>
          </a:xfrm>
          <a:prstGeom prst="rect">
            <a:avLst/>
          </a:prstGeom>
          <a:noFill/>
        </p:spPr>
        <p:txBody>
          <a:bodyPr wrap="none" rtlCol="0">
            <a:spAutoFit/>
          </a:bodyPr>
          <a:lstStyle/>
          <a:p>
            <a:r>
              <a:rPr lang="sv-SE" sz="800" dirty="0"/>
              <a:t>Företagens Q1-prognos för den totala försäljningsvolymen (hemmamarknad och export) uppgår till 91. </a:t>
            </a:r>
          </a:p>
          <a:p>
            <a:r>
              <a:rPr lang="sv-SE" sz="800" dirty="0"/>
              <a:t>Index 100 = neutral utveckling, volym i årstakt. Maxvärde 150, minvärde 50. Källa: IKEM</a:t>
            </a:r>
          </a:p>
        </p:txBody>
      </p:sp>
    </p:spTree>
    <p:extLst>
      <p:ext uri="{BB962C8B-B14F-4D97-AF65-F5344CB8AC3E}">
        <p14:creationId xmlns:p14="http://schemas.microsoft.com/office/powerpoint/2010/main" val="28346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6A71847E-8B4F-78B9-4708-D784C0248351}"/>
              </a:ext>
            </a:extLst>
          </p:cNvPr>
          <p:cNvSpPr>
            <a:spLocks noGrp="1"/>
          </p:cNvSpPr>
          <p:nvPr>
            <p:ph idx="1"/>
          </p:nvPr>
        </p:nvSpPr>
        <p:spPr>
          <a:xfrm>
            <a:off x="588000" y="3709851"/>
            <a:ext cx="8585737" cy="2427314"/>
          </a:xfrm>
        </p:spPr>
        <p:txBody>
          <a:bodyPr/>
          <a:lstStyle/>
          <a:p>
            <a:pPr marL="0" indent="0">
              <a:buNone/>
            </a:pPr>
            <a:r>
              <a:rPr lang="sv-SE" sz="1400" b="1" dirty="0"/>
              <a:t>Om </a:t>
            </a:r>
            <a:r>
              <a:rPr lang="sv-SE" sz="1400" b="1" dirty="0" err="1"/>
              <a:t>IKEM:s</a:t>
            </a:r>
            <a:r>
              <a:rPr lang="sv-SE" sz="1400" b="1" dirty="0"/>
              <a:t> Industribarometer</a:t>
            </a:r>
          </a:p>
          <a:p>
            <a:pPr marL="0" indent="0">
              <a:buNone/>
            </a:pPr>
            <a:r>
              <a:rPr lang="sv-SE" sz="1200" dirty="0" err="1"/>
              <a:t>IKEM:s</a:t>
            </a:r>
            <a:r>
              <a:rPr lang="sv-SE" sz="1200" dirty="0"/>
              <a:t> industribarometer bygger på en återkommande kvartalsenkät till medlemsföretagen. Kemi-, plast- och gummiindustrin är energitunga och konjunkturkänsliga delbranscher. De ligger tidigt i värdekedjan och producerar insatsvaror till den övriga industrin. Därför märks förändrade makroförhållanden tidigt för företagen inom dessa branscher. Industribarometern sammanställs av </a:t>
            </a:r>
            <a:r>
              <a:rPr lang="sv-SE" sz="1200" dirty="0" err="1"/>
              <a:t>IKEM:s</a:t>
            </a:r>
            <a:r>
              <a:rPr lang="sv-SE" sz="1200" dirty="0"/>
              <a:t> chefekonom Carl Eckerdal. Industribarometern har följt utvecklingen sedan 2016 och publiceras kvartalsvis. </a:t>
            </a:r>
          </a:p>
          <a:p>
            <a:pPr marL="0" indent="0">
              <a:buNone/>
            </a:pPr>
            <a:r>
              <a:rPr lang="sv-SE" sz="1200" dirty="0"/>
              <a:t>Underlaget till denna rapport samlades in under perioden 5 januari – 5 februari 2026 och baseras på 120 svarande företag med en samlad omsättning på 450 miljarder kronor 2025, motsvarande cirka 74 procent av branschens totala omsättning. Alla svar är viktade efter företagets omsättningsstorlek. Total utveckling är viktat efter delbranschernas andel av det samlade förädlingsvärdet föregående verksamhetsår.</a:t>
            </a:r>
          </a:p>
          <a:p>
            <a:pPr marL="0" indent="0">
              <a:buNone/>
            </a:pPr>
            <a:r>
              <a:rPr lang="sv-SE" sz="1200" dirty="0"/>
              <a:t>Har du frågor om Industribarometern? Kontakta gärna Carl Eckerdal, chefekonom på </a:t>
            </a:r>
            <a:r>
              <a:rPr lang="sv-SE" sz="1200" dirty="0" err="1"/>
              <a:t>carl.eckerdal@ikem.se</a:t>
            </a:r>
            <a:r>
              <a:rPr lang="sv-SE" sz="1200" dirty="0"/>
              <a:t> eller 070-497 11 98.</a:t>
            </a:r>
          </a:p>
        </p:txBody>
      </p:sp>
      <p:sp>
        <p:nvSpPr>
          <p:cNvPr id="3" name="Platshållare för bildnummer 2">
            <a:extLst>
              <a:ext uri="{FF2B5EF4-FFF2-40B4-BE49-F238E27FC236}">
                <a16:creationId xmlns:a16="http://schemas.microsoft.com/office/drawing/2014/main" id="{B878AD2A-5735-18E3-95FA-E5B06ED2EB4D}"/>
              </a:ext>
            </a:extLst>
          </p:cNvPr>
          <p:cNvSpPr>
            <a:spLocks noGrp="1"/>
          </p:cNvSpPr>
          <p:nvPr>
            <p:ph type="sldNum" sz="quarter" idx="12"/>
          </p:nvPr>
        </p:nvSpPr>
        <p:spPr/>
        <p:txBody>
          <a:bodyPr/>
          <a:lstStyle/>
          <a:p>
            <a:fld id="{392BA5CC-A998-A240-AC5F-80A1091774E7}" type="slidenum">
              <a:rPr lang="sv-SE" smtClean="0"/>
              <a:pPr/>
              <a:t>6</a:t>
            </a:fld>
            <a:endParaRPr lang="sv-SE"/>
          </a:p>
        </p:txBody>
      </p:sp>
    </p:spTree>
    <p:extLst>
      <p:ext uri="{BB962C8B-B14F-4D97-AF65-F5344CB8AC3E}">
        <p14:creationId xmlns:p14="http://schemas.microsoft.com/office/powerpoint/2010/main" val="177860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27205"/>
      </p:ext>
    </p:extLst>
  </p:cSld>
  <p:clrMapOvr>
    <a:masterClrMapping/>
  </p:clrMapOvr>
</p:sld>
</file>

<file path=ppt/theme/theme1.xml><?xml version="1.0" encoding="utf-8"?>
<a:theme xmlns:a="http://schemas.openxmlformats.org/drawingml/2006/main" name="IKEM ljus">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sz="14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M_Mall_Final" id="{11568D37-5E67-6B4D-A13B-8DA16534C15A}" vid="{F20F4A52-62E5-C049-A49A-44FF2DE62111}"/>
    </a:ext>
  </a:extLst>
</a:theme>
</file>

<file path=ppt/theme/theme2.xml><?xml version="1.0" encoding="utf-8"?>
<a:theme xmlns:a="http://schemas.openxmlformats.org/drawingml/2006/main" name="IKEM mörkgrön">
  <a:themeElements>
    <a:clrScheme name="IKEM_02_Grön">
      <a:dk1>
        <a:srgbClr val="000000"/>
      </a:dk1>
      <a:lt1>
        <a:srgbClr val="FFFFFF"/>
      </a:lt1>
      <a:dk2>
        <a:srgbClr val="164D44"/>
      </a:dk2>
      <a:lt2>
        <a:srgbClr val="F3F2F0"/>
      </a:lt2>
      <a:accent1>
        <a:srgbClr val="C4F374"/>
      </a:accent1>
      <a:accent2>
        <a:srgbClr val="138571"/>
      </a:accent2>
      <a:accent3>
        <a:srgbClr val="00B299"/>
      </a:accent3>
      <a:accent4>
        <a:srgbClr val="5B0236"/>
      </a:accent4>
      <a:accent5>
        <a:srgbClr val="FFE1D6"/>
      </a:accent5>
      <a:accent6>
        <a:srgbClr val="FFFFFF"/>
      </a:accent6>
      <a:hlink>
        <a:srgbClr val="C5F475"/>
      </a:hlink>
      <a:folHlink>
        <a:srgbClr val="00B299"/>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sz="1400"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M_Mall_Final" id="{11568D37-5E67-6B4D-A13B-8DA16534C15A}" vid="{576F740B-7E34-7545-823A-9FB61BD8FE7A}"/>
    </a:ext>
  </a:extLst>
</a:theme>
</file>

<file path=ppt/theme/theme3.xml><?xml version="1.0" encoding="utf-8"?>
<a:theme xmlns:a="http://schemas.openxmlformats.org/drawingml/2006/main" name="Office-tema">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0163AE-EC6D-DD41-A604-91162E469473}">
  <we:reference id="b140c5b2-a01b-4b34-99db-bcbaa712ea06"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18AB737B</Template>
  <TotalTime>0</TotalTime>
  <Words>1125</Words>
  <Application>Microsoft Macintosh PowerPoint</Application>
  <PresentationFormat>Bredbild</PresentationFormat>
  <Paragraphs>55</Paragraphs>
  <Slides>7</Slides>
  <Notes>4</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7</vt:i4>
      </vt:variant>
    </vt:vector>
  </HeadingPairs>
  <TitlesOfParts>
    <vt:vector size="11" baseType="lpstr">
      <vt:lpstr>Aptos</vt:lpstr>
      <vt:lpstr>Arial</vt:lpstr>
      <vt:lpstr>IKEM ljus</vt:lpstr>
      <vt:lpstr>IKEM mörkgrön</vt:lpstr>
      <vt:lpstr>Industribarometern Q1 2026</vt:lpstr>
      <vt:lpstr>Som väntat utvecklades försäljningen svagt</vt:lpstr>
      <vt:lpstr>Skenande kostnadsökningar är kvartalets stora händelse</vt:lpstr>
      <vt:lpstr>Lägre lönsamhet än förra året </vt:lpstr>
      <vt:lpstr>Prognos för Q2 är fortsatt vikande försäljningsvolymer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Engdahl Westbratt</dc:creator>
  <cp:lastModifiedBy>Linus Isaksson</cp:lastModifiedBy>
  <cp:revision>1</cp:revision>
  <dcterms:created xsi:type="dcterms:W3CDTF">2026-05-13T11:30:48Z</dcterms:created>
  <dcterms:modified xsi:type="dcterms:W3CDTF">2026-05-19T07:18:14Z</dcterms:modified>
</cp:coreProperties>
</file>