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4" r:id="rId1"/>
  </p:sldMasterIdLst>
  <p:notesMasterIdLst>
    <p:notesMasterId r:id="rId8"/>
  </p:notesMasterIdLst>
  <p:handoutMasterIdLst>
    <p:handoutMasterId r:id="rId9"/>
  </p:handoutMasterIdLst>
  <p:sldIdLst>
    <p:sldId id="2354" r:id="rId2"/>
    <p:sldId id="2362" r:id="rId3"/>
    <p:sldId id="2361" r:id="rId4"/>
    <p:sldId id="2363" r:id="rId5"/>
    <p:sldId id="2364" r:id="rId6"/>
    <p:sldId id="259" r:id="rId7"/>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4C5A"/>
    <a:srgbClr val="2E363D"/>
    <a:srgbClr val="DBF1ED"/>
    <a:srgbClr val="388583"/>
    <a:srgbClr val="3E8D84"/>
    <a:srgbClr val="E7E6E6"/>
    <a:srgbClr val="B1D1D0"/>
    <a:srgbClr val="D5DEE3"/>
    <a:srgbClr val="3F4C5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4E5657-835D-4903-A921-265978917E4A}" v="4" dt="2026-02-19T12:33:50.340"/>
    <p1510:client id="{784A4BA4-9B9B-924E-AF2F-661D5CA18958}" v="124" dt="2026-02-19T14:21:21.70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84"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34D1F6-A0D3-4199-9B6B-991C34A831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latin typeface="Aptos" panose="020B0004020202020204" pitchFamily="34" charset="0"/>
            </a:endParaRPr>
          </a:p>
        </p:txBody>
      </p:sp>
      <p:sp>
        <p:nvSpPr>
          <p:cNvPr id="3" name="Date Placeholder 2">
            <a:extLst>
              <a:ext uri="{FF2B5EF4-FFF2-40B4-BE49-F238E27FC236}">
                <a16:creationId xmlns:a16="http://schemas.microsoft.com/office/drawing/2014/main" id="{D3E4B1A3-B8C0-4473-B168-C0E82E750E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5B7E5A-C091-4B63-8653-5F217B8E22E7}" type="datetimeFigureOut">
              <a:rPr lang="sv-SE" smtClean="0">
                <a:latin typeface="Aptos" panose="020B0004020202020204" pitchFamily="34" charset="0"/>
              </a:rPr>
              <a:t>2026-02-20</a:t>
            </a:fld>
            <a:endParaRPr lang="sv-SE">
              <a:latin typeface="Aptos" panose="020B0004020202020204" pitchFamily="34" charset="0"/>
            </a:endParaRPr>
          </a:p>
        </p:txBody>
      </p:sp>
      <p:sp>
        <p:nvSpPr>
          <p:cNvPr id="4" name="Footer Placeholder 3">
            <a:extLst>
              <a:ext uri="{FF2B5EF4-FFF2-40B4-BE49-F238E27FC236}">
                <a16:creationId xmlns:a16="http://schemas.microsoft.com/office/drawing/2014/main" id="{C79226AB-F4BE-409A-B16E-0628362F9B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latin typeface="Aptos" panose="020B0004020202020204" pitchFamily="34" charset="0"/>
            </a:endParaRPr>
          </a:p>
        </p:txBody>
      </p:sp>
      <p:sp>
        <p:nvSpPr>
          <p:cNvPr id="5" name="Slide Number Placeholder 4">
            <a:extLst>
              <a:ext uri="{FF2B5EF4-FFF2-40B4-BE49-F238E27FC236}">
                <a16:creationId xmlns:a16="http://schemas.microsoft.com/office/drawing/2014/main" id="{E917E449-7E7D-455F-87BC-4275107F2E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123944-CEAC-4D82-9E5F-66D35A696C66}" type="slidenum">
              <a:rPr lang="sv-SE" smtClean="0">
                <a:latin typeface="Aptos" panose="020B0004020202020204" pitchFamily="34" charset="0"/>
              </a:rPr>
              <a:t>‹#›</a:t>
            </a:fld>
            <a:endParaRPr lang="sv-SE">
              <a:latin typeface="Aptos" panose="020B0004020202020204" pitchFamily="34" charset="0"/>
            </a:endParaRPr>
          </a:p>
        </p:txBody>
      </p:sp>
    </p:spTree>
    <p:extLst>
      <p:ext uri="{BB962C8B-B14F-4D97-AF65-F5344CB8AC3E}">
        <p14:creationId xmlns:p14="http://schemas.microsoft.com/office/powerpoint/2010/main" val="2556481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ptos" panose="020B0004020202020204" pitchFamily="34" charset="0"/>
              </a:defRPr>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ptos" panose="020B0004020202020204" pitchFamily="34" charset="0"/>
              </a:defRPr>
            </a:lvl1pPr>
          </a:lstStyle>
          <a:p>
            <a:fld id="{827E56E3-3CE1-472E-8090-B62D9412ABAC}" type="datetimeFigureOut">
              <a:rPr lang="sv-SE" smtClean="0"/>
              <a:pPr/>
              <a:t>2026-02-20</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ptos" panose="020B0004020202020204" pitchFamily="34" charset="0"/>
              </a:defRPr>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ptos" panose="020B0004020202020204" pitchFamily="34" charset="0"/>
              </a:defRPr>
            </a:lvl1pPr>
          </a:lstStyle>
          <a:p>
            <a:fld id="{A932BEBD-5297-4B7F-9CB5-B6553B641AEA}" type="slidenum">
              <a:rPr lang="sv-SE" smtClean="0"/>
              <a:pPr/>
              <a:t>‹#›</a:t>
            </a:fld>
            <a:endParaRPr lang="sv-SE"/>
          </a:p>
        </p:txBody>
      </p:sp>
    </p:spTree>
    <p:extLst>
      <p:ext uri="{BB962C8B-B14F-4D97-AF65-F5344CB8AC3E}">
        <p14:creationId xmlns:p14="http://schemas.microsoft.com/office/powerpoint/2010/main" val="2613000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ptos" panose="020B0004020202020204" pitchFamily="34" charset="0"/>
        <a:ea typeface="+mn-ea"/>
        <a:cs typeface="+mn-cs"/>
      </a:defRPr>
    </a:lvl1pPr>
    <a:lvl2pPr marL="457200" algn="l" defTabSz="914400" rtl="0" eaLnBrk="1" latinLnBrk="0" hangingPunct="1">
      <a:defRPr sz="1200" b="0" i="0" kern="1200">
        <a:solidFill>
          <a:schemeClr val="tx1"/>
        </a:solidFill>
        <a:latin typeface="Aptos" panose="020B0004020202020204" pitchFamily="34" charset="0"/>
        <a:ea typeface="+mn-ea"/>
        <a:cs typeface="+mn-cs"/>
      </a:defRPr>
    </a:lvl2pPr>
    <a:lvl3pPr marL="914400" algn="l" defTabSz="914400" rtl="0" eaLnBrk="1" latinLnBrk="0" hangingPunct="1">
      <a:defRPr sz="1200" b="0" i="0" kern="1200">
        <a:solidFill>
          <a:schemeClr val="tx1"/>
        </a:solidFill>
        <a:latin typeface="Aptos" panose="020B0004020202020204" pitchFamily="34" charset="0"/>
        <a:ea typeface="+mn-ea"/>
        <a:cs typeface="+mn-cs"/>
      </a:defRPr>
    </a:lvl3pPr>
    <a:lvl4pPr marL="1371600" algn="l" defTabSz="914400" rtl="0" eaLnBrk="1" latinLnBrk="0" hangingPunct="1">
      <a:defRPr sz="1200" b="0" i="0" kern="1200">
        <a:solidFill>
          <a:schemeClr val="tx1"/>
        </a:solidFill>
        <a:latin typeface="Aptos" panose="020B0004020202020204" pitchFamily="34" charset="0"/>
        <a:ea typeface="+mn-ea"/>
        <a:cs typeface="+mn-cs"/>
      </a:defRPr>
    </a:lvl4pPr>
    <a:lvl5pPr marL="1828800" algn="l" defTabSz="914400" rtl="0" eaLnBrk="1" latinLnBrk="0" hangingPunct="1">
      <a:defRPr sz="1200" b="0" i="0" kern="1200">
        <a:solidFill>
          <a:schemeClr val="tx1"/>
        </a:solidFill>
        <a:latin typeface="Aptos" panose="020B00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Ett IKEM-indexvärde på 83 signalerar ett tydligt volymtapp (där 100 motsvarar oförändrad utveckling). Förväntningarna inför fjärde kvartalet var redan lågt ställda; prognosen i föregående kvartals Industribarometer uppgick till 87, något över det nu konstaterade utfallet.</a:t>
            </a:r>
          </a:p>
        </p:txBody>
      </p:sp>
      <p:sp>
        <p:nvSpPr>
          <p:cNvPr id="4" name="Platshållare för bildnummer 3"/>
          <p:cNvSpPr>
            <a:spLocks noGrp="1"/>
          </p:cNvSpPr>
          <p:nvPr>
            <p:ph type="sldNum" sz="quarter" idx="5"/>
          </p:nvPr>
        </p:nvSpPr>
        <p:spPr/>
        <p:txBody>
          <a:bodyPr/>
          <a:lstStyle/>
          <a:p>
            <a:fld id="{A932BEBD-5297-4B7F-9CB5-B6553B641AEA}" type="slidenum">
              <a:rPr lang="sv-SE" smtClean="0"/>
              <a:pPr/>
              <a:t>2</a:t>
            </a:fld>
            <a:endParaRPr lang="sv-SE"/>
          </a:p>
        </p:txBody>
      </p:sp>
    </p:spTree>
    <p:extLst>
      <p:ext uri="{BB962C8B-B14F-4D97-AF65-F5344CB8AC3E}">
        <p14:creationId xmlns:p14="http://schemas.microsoft.com/office/powerpoint/2010/main" val="3432335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Den svenska kemi-, plast/gummi- och läkemedelsindustrin avslutade fjärde kvartalet 2025 med minskade volymer, och totalvärdet i IKEM-index landade på 83, vilket tydligt signalerar fortsatt lågkonjunktur. Lönsamheten pressades, särskilt inom plast/gummi, till följd av högre energikostnader och valutaförändringar. Trots detta ser många företag viss potential, exempelvis genom volymökningar inom kemi (108) och plast/gummi (105) i prognosen för det första kvartalet 2026. Omvärlden med ökade importvolymer från Kina och en oberäknelig tullpolitik i USA, utgör fortsatta risker för EU:s industriföretag. Investeringar inom EU på försvar och infrastruktur kan ge en kickstart åt konjunkturen med positiv inverkan på svensk industri.</a:t>
            </a:r>
          </a:p>
          <a:p>
            <a:endParaRPr lang="sv-SE"/>
          </a:p>
        </p:txBody>
      </p:sp>
      <p:sp>
        <p:nvSpPr>
          <p:cNvPr id="4" name="Platshållare för bildnummer 3"/>
          <p:cNvSpPr>
            <a:spLocks noGrp="1"/>
          </p:cNvSpPr>
          <p:nvPr>
            <p:ph type="sldNum" sz="quarter" idx="5"/>
          </p:nvPr>
        </p:nvSpPr>
        <p:spPr/>
        <p:txBody>
          <a:bodyPr/>
          <a:lstStyle/>
          <a:p>
            <a:fld id="{A932BEBD-5297-4B7F-9CB5-B6553B641AEA}" type="slidenum">
              <a:rPr lang="sv-SE" smtClean="0"/>
              <a:pPr/>
              <a:t>3</a:t>
            </a:fld>
            <a:endParaRPr lang="sv-SE"/>
          </a:p>
        </p:txBody>
      </p:sp>
    </p:spTree>
    <p:extLst>
      <p:ext uri="{BB962C8B-B14F-4D97-AF65-F5344CB8AC3E}">
        <p14:creationId xmlns:p14="http://schemas.microsoft.com/office/powerpoint/2010/main" val="3676387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Den svenska industrikonjunkturen visade få tecken på återhämtning under det avslutande kvartalet 2025. Tvärtom fortsatte industriföretagen inom de flesta branscher som IKEM att tappa i försäljningsvolym (årstakt).</a:t>
            </a:r>
          </a:p>
          <a:p>
            <a:r>
              <a:rPr lang="sv-SE"/>
              <a:t>Prognosvärdet på 93 indikerar fortsatt minskade försäljningsvolymer. Borträknat den förväntade nedgången i läkemedelsindustrin är dock bilden något ljusare: kemi- (108) och plast/gummiindustrin (105) signalerar ökade försäljningsvolymer. Men dessa förändringar är att betrakta som krusningar på ytan – en efterlängtad högkonjunktur låter vänta på sig. </a:t>
            </a:r>
          </a:p>
          <a:p>
            <a:endParaRPr lang="sv-SE"/>
          </a:p>
          <a:p>
            <a:r>
              <a:rPr lang="sv-SE"/>
              <a:t>Ett visst hopp om konjunkturskifte står att finna i att </a:t>
            </a:r>
            <a:r>
              <a:rPr lang="sv-SE" err="1"/>
              <a:t>Ifo</a:t>
            </a:r>
            <a:r>
              <a:rPr lang="sv-SE"/>
              <a:t> Business </a:t>
            </a:r>
            <a:r>
              <a:rPr lang="sv-SE" err="1"/>
              <a:t>Climate</a:t>
            </a:r>
            <a:r>
              <a:rPr lang="sv-SE"/>
              <a:t> Index för tysk industri sakta förbättras. Eftersom Tyskland är en central motor på EU:s inre marknad får även små förbättringar betydelse för industrinationer i norra Europa. Därtill kan ökade investeringar i försvar och infrastruktur, brett inom EU, fungera som katalysatorer för europeisk tillväxt. En färsk konjunkturprognos från Internationella valutafonden IMF indikerar också ett ekonomiskt uppvaknande i Tyskland under 2026, liksom en förväntan om att ekonomin i hela Eurozonen växer med 1,3 procent. Konsensusprognosen för svensk ekonomi på 3 procent sticker ut i ett Europaperspektiv, vilket till stor del beror på in inhemskt driven tillväxt efter stora finanspolitiska lättnader under innevarande år. </a:t>
            </a:r>
          </a:p>
        </p:txBody>
      </p:sp>
      <p:sp>
        <p:nvSpPr>
          <p:cNvPr id="4" name="Platshållare för bildnummer 3"/>
          <p:cNvSpPr>
            <a:spLocks noGrp="1"/>
          </p:cNvSpPr>
          <p:nvPr>
            <p:ph type="sldNum" sz="quarter" idx="5"/>
          </p:nvPr>
        </p:nvSpPr>
        <p:spPr/>
        <p:txBody>
          <a:bodyPr/>
          <a:lstStyle/>
          <a:p>
            <a:fld id="{A932BEBD-5297-4B7F-9CB5-B6553B641AEA}" type="slidenum">
              <a:rPr lang="sv-SE" smtClean="0"/>
              <a:pPr/>
              <a:t>4</a:t>
            </a:fld>
            <a:endParaRPr lang="sv-SE"/>
          </a:p>
        </p:txBody>
      </p:sp>
    </p:spTree>
    <p:extLst>
      <p:ext uri="{BB962C8B-B14F-4D97-AF65-F5344CB8AC3E}">
        <p14:creationId xmlns:p14="http://schemas.microsoft.com/office/powerpoint/2010/main" val="1701540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apitelsida Molekyler grön">
    <p:spTree>
      <p:nvGrpSpPr>
        <p:cNvPr id="1" name=""/>
        <p:cNvGrpSpPr/>
        <p:nvPr/>
      </p:nvGrpSpPr>
      <p:grpSpPr>
        <a:xfrm>
          <a:off x="0" y="0"/>
          <a:ext cx="0" cy="0"/>
          <a:chOff x="0" y="0"/>
          <a:chExt cx="0" cy="0"/>
        </a:xfrm>
      </p:grpSpPr>
      <p:pic>
        <p:nvPicPr>
          <p:cNvPr id="6" name="Bildobjekt 1">
            <a:extLst>
              <a:ext uri="{FF2B5EF4-FFF2-40B4-BE49-F238E27FC236}">
                <a16:creationId xmlns:a16="http://schemas.microsoft.com/office/drawing/2014/main" id="{9D3EBE42-D791-C919-FB78-664FD2D3DD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190" b="6190"/>
          <a:stretch/>
        </p:blipFill>
        <p:spPr>
          <a:xfrm>
            <a:off x="0" y="0"/>
            <a:ext cx="12192000" cy="6008914"/>
          </a:xfrm>
          <a:prstGeom prst="rect">
            <a:avLst/>
          </a:prstGeom>
        </p:spPr>
      </p:pic>
      <p:sp>
        <p:nvSpPr>
          <p:cNvPr id="7" name="Title 1">
            <a:extLst>
              <a:ext uri="{FF2B5EF4-FFF2-40B4-BE49-F238E27FC236}">
                <a16:creationId xmlns:a16="http://schemas.microsoft.com/office/drawing/2014/main" id="{4BF3A30C-49C5-879B-FA01-2B2572A57896}"/>
              </a:ext>
            </a:extLst>
          </p:cNvPr>
          <p:cNvSpPr>
            <a:spLocks noGrp="1"/>
          </p:cNvSpPr>
          <p:nvPr>
            <p:ph type="ctrTitle" hasCustomPrompt="1"/>
          </p:nvPr>
        </p:nvSpPr>
        <p:spPr>
          <a:xfrm>
            <a:off x="1524000" y="1050684"/>
            <a:ext cx="9144000" cy="2303212"/>
          </a:xfrm>
          <a:prstGeom prst="rect">
            <a:avLst/>
          </a:prstGeom>
        </p:spPr>
        <p:txBody>
          <a:bodyPr bIns="0" anchor="b">
            <a:normAutofit/>
          </a:bodyPr>
          <a:lstStyle>
            <a:lvl1pPr algn="ctr">
              <a:defRPr sz="6000" b="1" i="0">
                <a:solidFill>
                  <a:schemeClr val="tx1"/>
                </a:solidFill>
                <a:latin typeface="+mj-lt"/>
              </a:defRPr>
            </a:lvl1pPr>
          </a:lstStyle>
          <a:p>
            <a:r>
              <a:rPr lang="sv-SE"/>
              <a:t>Klicka här och ange rubrik</a:t>
            </a:r>
          </a:p>
        </p:txBody>
      </p:sp>
      <p:sp>
        <p:nvSpPr>
          <p:cNvPr id="8" name="Subtitle 2">
            <a:extLst>
              <a:ext uri="{FF2B5EF4-FFF2-40B4-BE49-F238E27FC236}">
                <a16:creationId xmlns:a16="http://schemas.microsoft.com/office/drawing/2014/main" id="{53A673E9-651C-3732-8AE8-8AA4E07D2AEF}"/>
              </a:ext>
            </a:extLst>
          </p:cNvPr>
          <p:cNvSpPr>
            <a:spLocks noGrp="1"/>
          </p:cNvSpPr>
          <p:nvPr>
            <p:ph type="subTitle" idx="1" hasCustomPrompt="1"/>
          </p:nvPr>
        </p:nvSpPr>
        <p:spPr>
          <a:xfrm>
            <a:off x="1524000" y="3605752"/>
            <a:ext cx="9144000" cy="1655761"/>
          </a:xfrm>
        </p:spPr>
        <p:txBody>
          <a:bodyPr tIns="0">
            <a:normAutofit/>
          </a:bodyPr>
          <a:lstStyle>
            <a:lvl1pPr marL="0" indent="0" algn="ctr">
              <a:spcBef>
                <a:spcPts val="0"/>
              </a:spcBef>
              <a:buNone/>
              <a:defRPr sz="32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a:t>
            </a:r>
            <a:br>
              <a:rPr lang="sv-SE"/>
            </a:br>
            <a:r>
              <a:rPr lang="sv-SE"/>
              <a:t>radera rutan om den inte behövs</a:t>
            </a:r>
          </a:p>
        </p:txBody>
      </p:sp>
      <p:grpSp>
        <p:nvGrpSpPr>
          <p:cNvPr id="10" name="Grupp 10">
            <a:extLst>
              <a:ext uri="{FF2B5EF4-FFF2-40B4-BE49-F238E27FC236}">
                <a16:creationId xmlns:a16="http://schemas.microsoft.com/office/drawing/2014/main" id="{FFC34B38-4A6A-C479-5E16-ED2C414FFE90}"/>
              </a:ext>
            </a:extLst>
          </p:cNvPr>
          <p:cNvGrpSpPr/>
          <p:nvPr userDrawn="1"/>
        </p:nvGrpSpPr>
        <p:grpSpPr>
          <a:xfrm>
            <a:off x="0" y="6008914"/>
            <a:ext cx="12192000" cy="849086"/>
            <a:chOff x="0" y="6008914"/>
            <a:chExt cx="12192000" cy="849086"/>
          </a:xfrm>
        </p:grpSpPr>
        <p:sp>
          <p:nvSpPr>
            <p:cNvPr id="12" name="Rektangel 11">
              <a:extLst>
                <a:ext uri="{FF2B5EF4-FFF2-40B4-BE49-F238E27FC236}">
                  <a16:creationId xmlns:a16="http://schemas.microsoft.com/office/drawing/2014/main" id="{7D519ECD-0296-3F9B-3A52-DF4B0726F2B6}"/>
                </a:ext>
                <a:ext uri="{C183D7F6-B498-43B3-948B-1728B52AA6E4}">
                  <adec:decorative xmlns:adec="http://schemas.microsoft.com/office/drawing/2017/decorative" val="1"/>
                </a:ext>
              </a:extLst>
            </p:cNvPr>
            <p:cNvSpPr/>
            <p:nvPr userDrawn="1"/>
          </p:nvSpPr>
          <p:spPr>
            <a:xfrm>
              <a:off x="0" y="6008914"/>
              <a:ext cx="12192000" cy="849086"/>
            </a:xfrm>
            <a:prstGeom prst="rect">
              <a:avLst/>
            </a:prstGeom>
            <a:solidFill>
              <a:srgbClr val="2E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13" name="Bildobjekt 9" descr="Logotyp för ikem">
              <a:extLst>
                <a:ext uri="{FF2B5EF4-FFF2-40B4-BE49-F238E27FC236}">
                  <a16:creationId xmlns:a16="http://schemas.microsoft.com/office/drawing/2014/main" id="{426834BC-8E83-BC13-DA4B-E87750B218D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grpSp>
    </p:spTree>
    <p:extLst>
      <p:ext uri="{BB962C8B-B14F-4D97-AF65-F5344CB8AC3E}">
        <p14:creationId xmlns:p14="http://schemas.microsoft.com/office/powerpoint/2010/main" val="96755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sida mörkgrå">
    <p:bg>
      <p:bgRef idx="1002">
        <a:schemeClr val="bg1"/>
      </p:bgRef>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22E9184-4661-0294-C00B-DFE273DD7DB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12423" b="75215"/>
          <a:stretch>
            <a:fillRect/>
          </a:stretch>
        </p:blipFill>
        <p:spPr>
          <a:xfrm>
            <a:off x="-2" y="6010275"/>
            <a:ext cx="12192002" cy="847725"/>
          </a:xfrm>
          <a:prstGeom prst="rect">
            <a:avLst/>
          </a:prstGeom>
        </p:spPr>
      </p:pic>
      <p:sp>
        <p:nvSpPr>
          <p:cNvPr id="3" name="Title 1">
            <a:extLst>
              <a:ext uri="{FF2B5EF4-FFF2-40B4-BE49-F238E27FC236}">
                <a16:creationId xmlns:a16="http://schemas.microsoft.com/office/drawing/2014/main" id="{79CBBE58-1C02-5B2A-3BBE-21B6869C6789}"/>
              </a:ext>
            </a:extLst>
          </p:cNvPr>
          <p:cNvSpPr>
            <a:spLocks noGrp="1"/>
          </p:cNvSpPr>
          <p:nvPr>
            <p:ph type="ctrTitle" hasCustomPrompt="1"/>
          </p:nvPr>
        </p:nvSpPr>
        <p:spPr>
          <a:xfrm>
            <a:off x="1524000" y="1050684"/>
            <a:ext cx="9144000" cy="2303212"/>
          </a:xfrm>
          <a:prstGeom prst="rect">
            <a:avLst/>
          </a:prstGeom>
        </p:spPr>
        <p:txBody>
          <a:bodyPr bIns="0" anchor="b">
            <a:normAutofit/>
          </a:bodyPr>
          <a:lstStyle>
            <a:lvl1pPr algn="ctr">
              <a:defRPr sz="6000" b="1" i="0">
                <a:solidFill>
                  <a:schemeClr val="tx1"/>
                </a:solidFill>
                <a:latin typeface="+mj-lt"/>
              </a:defRPr>
            </a:lvl1pPr>
          </a:lstStyle>
          <a:p>
            <a:r>
              <a:rPr lang="sv-SE"/>
              <a:t>Klicka här och ange rubrik</a:t>
            </a:r>
          </a:p>
        </p:txBody>
      </p:sp>
      <p:sp>
        <p:nvSpPr>
          <p:cNvPr id="12" name="Subtitle 2">
            <a:extLst>
              <a:ext uri="{FF2B5EF4-FFF2-40B4-BE49-F238E27FC236}">
                <a16:creationId xmlns:a16="http://schemas.microsoft.com/office/drawing/2014/main" id="{C8AA7CBE-E438-D4C4-1968-0E2D8A38C3FC}"/>
              </a:ext>
            </a:extLst>
          </p:cNvPr>
          <p:cNvSpPr>
            <a:spLocks noGrp="1"/>
          </p:cNvSpPr>
          <p:nvPr>
            <p:ph type="subTitle" idx="1" hasCustomPrompt="1"/>
          </p:nvPr>
        </p:nvSpPr>
        <p:spPr>
          <a:xfrm>
            <a:off x="1524000" y="3605752"/>
            <a:ext cx="9144000" cy="1655761"/>
          </a:xfrm>
        </p:spPr>
        <p:txBody>
          <a:bodyPr tIns="0">
            <a:normAutofit/>
          </a:bodyPr>
          <a:lstStyle>
            <a:lvl1pPr marL="0" indent="0" algn="ctr">
              <a:spcBef>
                <a:spcPts val="0"/>
              </a:spcBef>
              <a:buNone/>
              <a:defRPr sz="32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a:t>
            </a:r>
            <a:br>
              <a:rPr lang="sv-SE"/>
            </a:br>
            <a:r>
              <a:rPr lang="sv-SE"/>
              <a:t>radera rutan om den inte behövs</a:t>
            </a:r>
          </a:p>
        </p:txBody>
      </p:sp>
      <p:pic>
        <p:nvPicPr>
          <p:cNvPr id="11" name="Bildobjekt 9" descr="Logotyp för ikem">
            <a:extLst>
              <a:ext uri="{FF2B5EF4-FFF2-40B4-BE49-F238E27FC236}">
                <a16:creationId xmlns:a16="http://schemas.microsoft.com/office/drawing/2014/main" id="{B4F11652-73AC-E022-1CEF-952238DC340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spTree>
    <p:extLst>
      <p:ext uri="{BB962C8B-B14F-4D97-AF65-F5344CB8AC3E}">
        <p14:creationId xmlns:p14="http://schemas.microsoft.com/office/powerpoint/2010/main" val="24308709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ubrik och innehåll mörkgrå">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84EDA-CD2D-43E4-A92F-1FB3165D9E85}"/>
              </a:ext>
            </a:extLst>
          </p:cNvPr>
          <p:cNvSpPr>
            <a:spLocks noGrp="1"/>
          </p:cNvSpPr>
          <p:nvPr>
            <p:ph type="title"/>
          </p:nvPr>
        </p:nvSpPr>
        <p:spPr>
          <a:xfrm>
            <a:off x="719999" y="518400"/>
            <a:ext cx="10753200" cy="807643"/>
          </a:xfrm>
        </p:spPr>
        <p:txBody>
          <a:bodyPr/>
          <a:lstStyle/>
          <a:p>
            <a:r>
              <a:rPr lang="sv-SE"/>
              <a:t>Klicka här för att ändra mall för rubrikformat</a:t>
            </a:r>
          </a:p>
        </p:txBody>
      </p:sp>
      <p:sp>
        <p:nvSpPr>
          <p:cNvPr id="7" name="Content Placeholder 2">
            <a:extLst>
              <a:ext uri="{FF2B5EF4-FFF2-40B4-BE49-F238E27FC236}">
                <a16:creationId xmlns:a16="http://schemas.microsoft.com/office/drawing/2014/main" id="{B38C5C7C-B17B-B3EE-2DE2-46DB64F0CAF0}"/>
              </a:ext>
            </a:extLst>
          </p:cNvPr>
          <p:cNvSpPr>
            <a:spLocks noGrp="1"/>
          </p:cNvSpPr>
          <p:nvPr>
            <p:ph idx="1"/>
          </p:nvPr>
        </p:nvSpPr>
        <p:spPr>
          <a:xfrm>
            <a:off x="719999" y="1906587"/>
            <a:ext cx="10753200" cy="382850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9125733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ubrik + innehåll 2-spalt Mörkgrön">
    <p:bg>
      <p:bgRef idx="1002">
        <a:schemeClr val="bg1"/>
      </p:bgRef>
    </p:bg>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C89D3CCF-EFC2-6B5E-17C8-788F6D8E7D46}"/>
              </a:ext>
            </a:extLst>
          </p:cNvPr>
          <p:cNvSpPr>
            <a:spLocks noGrp="1"/>
          </p:cNvSpPr>
          <p:nvPr>
            <p:ph type="title"/>
          </p:nvPr>
        </p:nvSpPr>
        <p:spPr>
          <a:xfrm>
            <a:off x="720000" y="518400"/>
            <a:ext cx="10754450" cy="807643"/>
          </a:xfrm>
        </p:spPr>
        <p:txBody>
          <a:bodyPr/>
          <a:lstStyle/>
          <a:p>
            <a:r>
              <a:rPr lang="sv-SE"/>
              <a:t>Klicka här för att ändra mall för rubrikformat</a:t>
            </a:r>
          </a:p>
        </p:txBody>
      </p:sp>
      <p:sp>
        <p:nvSpPr>
          <p:cNvPr id="2" name="Content Placeholder 2">
            <a:extLst>
              <a:ext uri="{FF2B5EF4-FFF2-40B4-BE49-F238E27FC236}">
                <a16:creationId xmlns:a16="http://schemas.microsoft.com/office/drawing/2014/main" id="{3D754140-C095-DF20-662B-EBFAE203B017}"/>
              </a:ext>
            </a:extLst>
          </p:cNvPr>
          <p:cNvSpPr>
            <a:spLocks noGrp="1"/>
          </p:cNvSpPr>
          <p:nvPr>
            <p:ph sz="half" idx="1"/>
          </p:nvPr>
        </p:nvSpPr>
        <p:spPr>
          <a:xfrm>
            <a:off x="720000" y="1906588"/>
            <a:ext cx="5080796" cy="382850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Content Placeholder 3">
            <a:extLst>
              <a:ext uri="{FF2B5EF4-FFF2-40B4-BE49-F238E27FC236}">
                <a16:creationId xmlns:a16="http://schemas.microsoft.com/office/drawing/2014/main" id="{FB4A52C5-4E3C-0D0B-9D41-1B8907F95777}"/>
              </a:ext>
            </a:extLst>
          </p:cNvPr>
          <p:cNvSpPr>
            <a:spLocks noGrp="1"/>
          </p:cNvSpPr>
          <p:nvPr>
            <p:ph sz="half" idx="2"/>
          </p:nvPr>
        </p:nvSpPr>
        <p:spPr>
          <a:xfrm>
            <a:off x="6391204" y="1906588"/>
            <a:ext cx="5080796" cy="382850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3799906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ild mörkgrå">
    <p:bg>
      <p:bgRef idx="1002">
        <a:schemeClr val="bg1"/>
      </p:bgRef>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7C2267AE-95EC-2CFE-542A-BE340EB24799}"/>
              </a:ext>
            </a:extLst>
          </p:cNvPr>
          <p:cNvSpPr>
            <a:spLocks noGrp="1"/>
          </p:cNvSpPr>
          <p:nvPr>
            <p:ph type="pic" sz="quarter" idx="13"/>
          </p:nvPr>
        </p:nvSpPr>
        <p:spPr>
          <a:xfrm>
            <a:off x="8124000" y="0"/>
            <a:ext cx="4068000" cy="6012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2" name="Platshållare för text 2">
            <a:extLst>
              <a:ext uri="{FF2B5EF4-FFF2-40B4-BE49-F238E27FC236}">
                <a16:creationId xmlns:a16="http://schemas.microsoft.com/office/drawing/2014/main" id="{29B74831-5FB0-14FD-7CC5-51C650CC8C89}"/>
              </a:ext>
            </a:extLst>
          </p:cNvPr>
          <p:cNvSpPr>
            <a:spLocks noGrp="1"/>
          </p:cNvSpPr>
          <p:nvPr>
            <p:ph type="body" sz="quarter" idx="15" hasCustomPrompt="1"/>
          </p:nvPr>
        </p:nvSpPr>
        <p:spPr>
          <a:xfrm>
            <a:off x="720000" y="1908000"/>
            <a:ext cx="7020000" cy="4000499"/>
          </a:xfrm>
        </p:spPr>
        <p:txBody>
          <a:bodyPr anchor="t" anchorCtr="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7" name="Title Placeholder 1">
            <a:extLst>
              <a:ext uri="{FF2B5EF4-FFF2-40B4-BE49-F238E27FC236}">
                <a16:creationId xmlns:a16="http://schemas.microsoft.com/office/drawing/2014/main" id="{77437F76-EFA8-FA07-D917-60E518FB25BE}"/>
              </a:ext>
            </a:extLst>
          </p:cNvPr>
          <p:cNvSpPr>
            <a:spLocks noGrp="1"/>
          </p:cNvSpPr>
          <p:nvPr>
            <p:ph type="title"/>
          </p:nvPr>
        </p:nvSpPr>
        <p:spPr>
          <a:xfrm>
            <a:off x="720000" y="518400"/>
            <a:ext cx="7020000" cy="807643"/>
          </a:xfrm>
          <a:prstGeom prst="rect">
            <a:avLst/>
          </a:prstGeom>
        </p:spPr>
        <p:txBody>
          <a:bodyPr vert="horz" lIns="0" tIns="0" rIns="0" bIns="0" rtlCol="0" anchor="ctr">
            <a:noAutofit/>
          </a:bodyPr>
          <a:lstStyle/>
          <a:p>
            <a:r>
              <a:rPr lang="sv-SE"/>
              <a:t>Klicka här för att ändra mall för rubrikformat</a:t>
            </a:r>
          </a:p>
        </p:txBody>
      </p:sp>
    </p:spTree>
    <p:extLst>
      <p:ext uri="{BB962C8B-B14F-4D97-AF65-F5344CB8AC3E}">
        <p14:creationId xmlns:p14="http://schemas.microsoft.com/office/powerpoint/2010/main" val="306735833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Två bilder mörkgrå">
    <p:bg>
      <p:bgRef idx="1002">
        <a:schemeClr val="bg1"/>
      </p:bgRef>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3560583D-C1FC-53CE-6F65-3DD3F9A150B7}"/>
              </a:ext>
            </a:extLst>
          </p:cNvPr>
          <p:cNvSpPr>
            <a:spLocks noGrp="1"/>
          </p:cNvSpPr>
          <p:nvPr>
            <p:ph type="pic" sz="quarter" idx="15"/>
          </p:nvPr>
        </p:nvSpPr>
        <p:spPr>
          <a:xfrm>
            <a:off x="8124000" y="0"/>
            <a:ext cx="4068000" cy="3006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5" name="Picture Placeholder 8">
            <a:extLst>
              <a:ext uri="{FF2B5EF4-FFF2-40B4-BE49-F238E27FC236}">
                <a16:creationId xmlns:a16="http://schemas.microsoft.com/office/drawing/2014/main" id="{102AC3A3-7289-33F2-19B9-4B6B9D49B416}"/>
              </a:ext>
            </a:extLst>
          </p:cNvPr>
          <p:cNvSpPr>
            <a:spLocks noGrp="1"/>
          </p:cNvSpPr>
          <p:nvPr>
            <p:ph type="pic" sz="quarter" idx="17"/>
          </p:nvPr>
        </p:nvSpPr>
        <p:spPr>
          <a:xfrm>
            <a:off x="8124000" y="3006000"/>
            <a:ext cx="4068000" cy="3006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2" name="Platshållare för text 2">
            <a:extLst>
              <a:ext uri="{FF2B5EF4-FFF2-40B4-BE49-F238E27FC236}">
                <a16:creationId xmlns:a16="http://schemas.microsoft.com/office/drawing/2014/main" id="{92AE2226-F7ED-6F38-1D8C-C2DB348FFDC4}"/>
              </a:ext>
            </a:extLst>
          </p:cNvPr>
          <p:cNvSpPr>
            <a:spLocks noGrp="1"/>
          </p:cNvSpPr>
          <p:nvPr>
            <p:ph type="body" sz="quarter" idx="18" hasCustomPrompt="1"/>
          </p:nvPr>
        </p:nvSpPr>
        <p:spPr>
          <a:xfrm>
            <a:off x="720000" y="1908000"/>
            <a:ext cx="7020000" cy="4000499"/>
          </a:xfrm>
        </p:spPr>
        <p:txBody>
          <a:bodyPr anchor="t" anchorCtr="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6" name="Title Placeholder 1">
            <a:extLst>
              <a:ext uri="{FF2B5EF4-FFF2-40B4-BE49-F238E27FC236}">
                <a16:creationId xmlns:a16="http://schemas.microsoft.com/office/drawing/2014/main" id="{3ADC0598-EB82-E071-6572-AB6651E24172}"/>
              </a:ext>
            </a:extLst>
          </p:cNvPr>
          <p:cNvSpPr>
            <a:spLocks noGrp="1"/>
          </p:cNvSpPr>
          <p:nvPr>
            <p:ph type="title"/>
          </p:nvPr>
        </p:nvSpPr>
        <p:spPr>
          <a:xfrm>
            <a:off x="720000" y="518400"/>
            <a:ext cx="7020000" cy="807643"/>
          </a:xfrm>
          <a:prstGeom prst="rect">
            <a:avLst/>
          </a:prstGeom>
        </p:spPr>
        <p:txBody>
          <a:bodyPr vert="horz" lIns="0" tIns="0" rIns="0" bIns="0" rtlCol="0" anchor="ctr">
            <a:noAutofit/>
          </a:bodyPr>
          <a:lstStyle/>
          <a:p>
            <a:r>
              <a:rPr lang="sv-SE"/>
              <a:t>Klicka här för att ändra mall för rubrikformat</a:t>
            </a:r>
          </a:p>
        </p:txBody>
      </p:sp>
    </p:spTree>
    <p:extLst>
      <p:ext uri="{BB962C8B-B14F-4D97-AF65-F5344CB8AC3E}">
        <p14:creationId xmlns:p14="http://schemas.microsoft.com/office/powerpoint/2010/main" val="238344333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50% bild 50% mörkgrå">
    <p:bg>
      <p:bgRef idx="1002">
        <a:schemeClr val="bg1"/>
      </p:bgRef>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07CBC973-FBDA-897D-4401-A820AB8932F8}"/>
              </a:ext>
            </a:extLst>
          </p:cNvPr>
          <p:cNvSpPr>
            <a:spLocks noGrp="1"/>
          </p:cNvSpPr>
          <p:nvPr>
            <p:ph type="pic" sz="quarter" idx="13"/>
          </p:nvPr>
        </p:nvSpPr>
        <p:spPr>
          <a:xfrm>
            <a:off x="6095999" y="0"/>
            <a:ext cx="6095965" cy="6012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2" name="Platshållare för text 2">
            <a:extLst>
              <a:ext uri="{FF2B5EF4-FFF2-40B4-BE49-F238E27FC236}">
                <a16:creationId xmlns:a16="http://schemas.microsoft.com/office/drawing/2014/main" id="{B9619DDA-AA82-795E-4CDE-A2C2FDDB5F8C}"/>
              </a:ext>
            </a:extLst>
          </p:cNvPr>
          <p:cNvSpPr>
            <a:spLocks noGrp="1"/>
          </p:cNvSpPr>
          <p:nvPr>
            <p:ph type="body" sz="quarter" idx="15" hasCustomPrompt="1"/>
          </p:nvPr>
        </p:nvSpPr>
        <p:spPr>
          <a:xfrm>
            <a:off x="720000" y="1908000"/>
            <a:ext cx="4918800" cy="4000499"/>
          </a:xfrm>
        </p:spPr>
        <p:txBody>
          <a:bodyPr anchor="t" anchorCtr="0"/>
          <a:lstStyle>
            <a:lvl1pPr>
              <a:defRPr sz="2000">
                <a:latin typeface="+mn-lt"/>
              </a:defRPr>
            </a:lvl1pPr>
            <a:lvl2pPr>
              <a:defRPr sz="1800">
                <a:latin typeface="+mn-lt"/>
              </a:defRPr>
            </a:lvl2pPr>
            <a:lvl3pPr>
              <a:defRPr sz="1600">
                <a:latin typeface="+mn-lt"/>
              </a:defRPr>
            </a:lvl3pPr>
            <a:lvl4pPr>
              <a:defRPr sz="1400">
                <a:latin typeface="+mn-lt"/>
              </a:defRPr>
            </a:lvl4pPr>
            <a:lvl5pPr>
              <a:defRPr sz="1200">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3" name="Title Placeholder 1">
            <a:extLst>
              <a:ext uri="{FF2B5EF4-FFF2-40B4-BE49-F238E27FC236}">
                <a16:creationId xmlns:a16="http://schemas.microsoft.com/office/drawing/2014/main" id="{669E9FE0-F58B-E9F9-A174-74811AC309C9}"/>
              </a:ext>
            </a:extLst>
          </p:cNvPr>
          <p:cNvSpPr>
            <a:spLocks noGrp="1"/>
          </p:cNvSpPr>
          <p:nvPr>
            <p:ph type="title"/>
          </p:nvPr>
        </p:nvSpPr>
        <p:spPr>
          <a:xfrm>
            <a:off x="720000" y="518400"/>
            <a:ext cx="4918800" cy="807643"/>
          </a:xfrm>
          <a:prstGeom prst="rect">
            <a:avLst/>
          </a:prstGeom>
        </p:spPr>
        <p:txBody>
          <a:bodyPr vert="horz" lIns="0" tIns="0" rIns="0" bIns="0" rtlCol="0" anchor="ctr">
            <a:noAutofit/>
          </a:bodyPr>
          <a:lstStyle>
            <a:lvl1pPr>
              <a:defRPr sz="3200"/>
            </a:lvl1pPr>
          </a:lstStyle>
          <a:p>
            <a:r>
              <a:rPr lang="sv-SE"/>
              <a:t>Klicka här för att ändra mall för rubrikformat</a:t>
            </a:r>
          </a:p>
        </p:txBody>
      </p:sp>
    </p:spTree>
    <p:extLst>
      <p:ext uri="{BB962C8B-B14F-4D97-AF65-F5344CB8AC3E}">
        <p14:creationId xmlns:p14="http://schemas.microsoft.com/office/powerpoint/2010/main" val="22515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rt text Bild mörkgrå">
    <p:bg>
      <p:bgRef idx="1002">
        <a:schemeClr val="bg1"/>
      </p:bgRef>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07CBC973-FBDA-897D-4401-A820AB8932F8}"/>
              </a:ext>
            </a:extLst>
          </p:cNvPr>
          <p:cNvSpPr>
            <a:spLocks noGrp="1"/>
          </p:cNvSpPr>
          <p:nvPr>
            <p:ph type="pic" sz="quarter" idx="13"/>
          </p:nvPr>
        </p:nvSpPr>
        <p:spPr>
          <a:xfrm>
            <a:off x="4055965" y="0"/>
            <a:ext cx="8136000" cy="6012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4" name="Platshållare för text 2">
            <a:extLst>
              <a:ext uri="{FF2B5EF4-FFF2-40B4-BE49-F238E27FC236}">
                <a16:creationId xmlns:a16="http://schemas.microsoft.com/office/drawing/2014/main" id="{E392A63C-A253-E512-7BE8-A3E81ECC29F7}"/>
              </a:ext>
            </a:extLst>
          </p:cNvPr>
          <p:cNvSpPr>
            <a:spLocks noGrp="1"/>
          </p:cNvSpPr>
          <p:nvPr>
            <p:ph type="body" sz="quarter" idx="15" hasCustomPrompt="1"/>
          </p:nvPr>
        </p:nvSpPr>
        <p:spPr>
          <a:xfrm>
            <a:off x="720000" y="1908000"/>
            <a:ext cx="2950300" cy="4000499"/>
          </a:xfrm>
        </p:spPr>
        <p:txBody>
          <a:bodyPr anchor="t" anchorCtr="0"/>
          <a:lstStyle>
            <a:lvl1pPr>
              <a:defRPr sz="2000">
                <a:latin typeface="+mn-lt"/>
              </a:defRPr>
            </a:lvl1pPr>
            <a:lvl2pPr>
              <a:defRPr sz="1800">
                <a:latin typeface="+mn-lt"/>
              </a:defRPr>
            </a:lvl2pPr>
            <a:lvl3pPr>
              <a:defRPr sz="1600">
                <a:latin typeface="+mn-lt"/>
              </a:defRPr>
            </a:lvl3pPr>
            <a:lvl4pPr>
              <a:defRPr sz="1400">
                <a:latin typeface="+mn-lt"/>
              </a:defRPr>
            </a:lvl4pPr>
            <a:lvl5pPr>
              <a:defRPr sz="1200">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5" name="Title Placeholder 1">
            <a:extLst>
              <a:ext uri="{FF2B5EF4-FFF2-40B4-BE49-F238E27FC236}">
                <a16:creationId xmlns:a16="http://schemas.microsoft.com/office/drawing/2014/main" id="{E9FE334C-969D-3338-5B86-8DAA390E0B37}"/>
              </a:ext>
            </a:extLst>
          </p:cNvPr>
          <p:cNvSpPr>
            <a:spLocks noGrp="1"/>
          </p:cNvSpPr>
          <p:nvPr>
            <p:ph type="title"/>
          </p:nvPr>
        </p:nvSpPr>
        <p:spPr>
          <a:xfrm>
            <a:off x="720000" y="518400"/>
            <a:ext cx="2950300" cy="807643"/>
          </a:xfrm>
          <a:prstGeom prst="rect">
            <a:avLst/>
          </a:prstGeom>
        </p:spPr>
        <p:txBody>
          <a:bodyPr vert="horz" lIns="0" tIns="0" rIns="0" bIns="0" rtlCol="0" anchor="ctr">
            <a:noAutofit/>
          </a:bodyPr>
          <a:lstStyle>
            <a:lvl1pPr>
              <a:defRPr sz="3200"/>
            </a:lvl1pPr>
          </a:lstStyle>
          <a:p>
            <a:r>
              <a:rPr lang="sv-SE"/>
              <a:t>Klicka här för att ändra mall för rubrikformat</a:t>
            </a:r>
          </a:p>
        </p:txBody>
      </p:sp>
    </p:spTree>
    <p:extLst>
      <p:ext uri="{BB962C8B-B14F-4D97-AF65-F5344CB8AC3E}">
        <p14:creationId xmlns:p14="http://schemas.microsoft.com/office/powerpoint/2010/main" val="351584541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apitelsida Molekyler Ljus">
    <p:bg>
      <p:bgRef idx="1001">
        <a:schemeClr val="bg2"/>
      </p:bgRef>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31086F8-94E1-1D0D-9EAF-DA3EC310AA9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169" b="6169"/>
          <a:stretch/>
        </p:blipFill>
        <p:spPr>
          <a:xfrm>
            <a:off x="0" y="0"/>
            <a:ext cx="12192000" cy="6011863"/>
          </a:xfrm>
          <a:prstGeom prst="rect">
            <a:avLst/>
          </a:prstGeom>
        </p:spPr>
      </p:pic>
      <p:sp>
        <p:nvSpPr>
          <p:cNvPr id="5" name="Title 1">
            <a:extLst>
              <a:ext uri="{FF2B5EF4-FFF2-40B4-BE49-F238E27FC236}">
                <a16:creationId xmlns:a16="http://schemas.microsoft.com/office/drawing/2014/main" id="{9422AF5D-578B-F6BC-BABB-7D5E9431E87C}"/>
              </a:ext>
            </a:extLst>
          </p:cNvPr>
          <p:cNvSpPr>
            <a:spLocks noGrp="1"/>
          </p:cNvSpPr>
          <p:nvPr>
            <p:ph type="ctrTitle" hasCustomPrompt="1"/>
          </p:nvPr>
        </p:nvSpPr>
        <p:spPr>
          <a:xfrm>
            <a:off x="1524000" y="1050684"/>
            <a:ext cx="9144000" cy="2303212"/>
          </a:xfrm>
          <a:prstGeom prst="rect">
            <a:avLst/>
          </a:prstGeom>
        </p:spPr>
        <p:txBody>
          <a:bodyPr bIns="0" anchor="b">
            <a:normAutofit/>
          </a:bodyPr>
          <a:lstStyle>
            <a:lvl1pPr algn="ctr">
              <a:defRPr sz="6000" b="1" i="0">
                <a:solidFill>
                  <a:schemeClr val="tx1"/>
                </a:solidFill>
                <a:latin typeface="+mj-lt"/>
              </a:defRPr>
            </a:lvl1pPr>
          </a:lstStyle>
          <a:p>
            <a:r>
              <a:rPr lang="sv-SE"/>
              <a:t>Klicka här och ange rubrik</a:t>
            </a:r>
          </a:p>
        </p:txBody>
      </p:sp>
      <p:sp>
        <p:nvSpPr>
          <p:cNvPr id="15" name="Subtitle 2">
            <a:extLst>
              <a:ext uri="{FF2B5EF4-FFF2-40B4-BE49-F238E27FC236}">
                <a16:creationId xmlns:a16="http://schemas.microsoft.com/office/drawing/2014/main" id="{F15C9B3E-74DC-EDA8-8672-E2816411F4FC}"/>
              </a:ext>
            </a:extLst>
          </p:cNvPr>
          <p:cNvSpPr>
            <a:spLocks noGrp="1"/>
          </p:cNvSpPr>
          <p:nvPr>
            <p:ph type="subTitle" idx="1" hasCustomPrompt="1"/>
          </p:nvPr>
        </p:nvSpPr>
        <p:spPr>
          <a:xfrm>
            <a:off x="1524000" y="3605752"/>
            <a:ext cx="9144000" cy="1655761"/>
          </a:xfrm>
        </p:spPr>
        <p:txBody>
          <a:bodyPr tIns="0">
            <a:normAutofit/>
          </a:bodyPr>
          <a:lstStyle>
            <a:lvl1pPr marL="0" indent="0" algn="ctr">
              <a:spcBef>
                <a:spcPts val="0"/>
              </a:spcBef>
              <a:buNone/>
              <a:defRPr sz="32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a:t>
            </a:r>
            <a:br>
              <a:rPr lang="sv-SE"/>
            </a:br>
            <a:r>
              <a:rPr lang="sv-SE"/>
              <a:t>radera rutan om den inte behövs</a:t>
            </a:r>
          </a:p>
        </p:txBody>
      </p:sp>
      <p:grpSp>
        <p:nvGrpSpPr>
          <p:cNvPr id="12" name="Grupp 10">
            <a:extLst>
              <a:ext uri="{FF2B5EF4-FFF2-40B4-BE49-F238E27FC236}">
                <a16:creationId xmlns:a16="http://schemas.microsoft.com/office/drawing/2014/main" id="{EAC942E8-5037-6612-1814-3D7EBA9C9E77}"/>
              </a:ext>
            </a:extLst>
          </p:cNvPr>
          <p:cNvGrpSpPr/>
          <p:nvPr userDrawn="1"/>
        </p:nvGrpSpPr>
        <p:grpSpPr>
          <a:xfrm>
            <a:off x="0" y="6008914"/>
            <a:ext cx="12192000" cy="849086"/>
            <a:chOff x="0" y="6008914"/>
            <a:chExt cx="12192000" cy="849086"/>
          </a:xfrm>
        </p:grpSpPr>
        <p:sp>
          <p:nvSpPr>
            <p:cNvPr id="13" name="Rektangel 8">
              <a:extLst>
                <a:ext uri="{FF2B5EF4-FFF2-40B4-BE49-F238E27FC236}">
                  <a16:creationId xmlns:a16="http://schemas.microsoft.com/office/drawing/2014/main" id="{9D6932B3-6850-3F3D-3D2A-CCFF9902281B}"/>
                </a:ext>
                <a:ext uri="{C183D7F6-B498-43B3-948B-1728B52AA6E4}">
                  <adec:decorative xmlns:adec="http://schemas.microsoft.com/office/drawing/2017/decorative" val="1"/>
                </a:ext>
              </a:extLst>
            </p:cNvPr>
            <p:cNvSpPr/>
            <p:nvPr userDrawn="1"/>
          </p:nvSpPr>
          <p:spPr>
            <a:xfrm>
              <a:off x="0" y="6008914"/>
              <a:ext cx="12192000" cy="8490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14" name="Bildobjekt 9" descr="Logotyp för ikem">
              <a:extLst>
                <a:ext uri="{FF2B5EF4-FFF2-40B4-BE49-F238E27FC236}">
                  <a16:creationId xmlns:a16="http://schemas.microsoft.com/office/drawing/2014/main" id="{26BA9BFE-C42B-3D8D-7D21-7506F918419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grpSp>
    </p:spTree>
    <p:extLst>
      <p:ext uri="{BB962C8B-B14F-4D97-AF65-F5344CB8AC3E}">
        <p14:creationId xmlns:p14="http://schemas.microsoft.com/office/powerpoint/2010/main" val="34265284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apitelsida Ljus">
    <p:bg>
      <p:bgRef idx="1001">
        <a:schemeClr val="bg2"/>
      </p:bgRef>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22E9184-4661-0294-C00B-DFE273DD7DB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12423" b="75215"/>
          <a:stretch>
            <a:fillRect/>
          </a:stretch>
        </p:blipFill>
        <p:spPr>
          <a:xfrm>
            <a:off x="-2" y="6010275"/>
            <a:ext cx="12192002" cy="847725"/>
          </a:xfrm>
          <a:prstGeom prst="rect">
            <a:avLst/>
          </a:prstGeom>
        </p:spPr>
      </p:pic>
      <p:sp>
        <p:nvSpPr>
          <p:cNvPr id="3" name="Title 1">
            <a:extLst>
              <a:ext uri="{FF2B5EF4-FFF2-40B4-BE49-F238E27FC236}">
                <a16:creationId xmlns:a16="http://schemas.microsoft.com/office/drawing/2014/main" id="{79CBBE58-1C02-5B2A-3BBE-21B6869C6789}"/>
              </a:ext>
            </a:extLst>
          </p:cNvPr>
          <p:cNvSpPr>
            <a:spLocks noGrp="1"/>
          </p:cNvSpPr>
          <p:nvPr>
            <p:ph type="ctrTitle" hasCustomPrompt="1"/>
          </p:nvPr>
        </p:nvSpPr>
        <p:spPr>
          <a:xfrm>
            <a:off x="1524000" y="1050684"/>
            <a:ext cx="9144000" cy="2303212"/>
          </a:xfrm>
          <a:prstGeom prst="rect">
            <a:avLst/>
          </a:prstGeom>
        </p:spPr>
        <p:txBody>
          <a:bodyPr bIns="0" anchor="b">
            <a:normAutofit/>
          </a:bodyPr>
          <a:lstStyle>
            <a:lvl1pPr algn="ctr">
              <a:defRPr sz="6000" b="1" i="0">
                <a:solidFill>
                  <a:schemeClr val="tx1"/>
                </a:solidFill>
                <a:latin typeface="+mj-lt"/>
              </a:defRPr>
            </a:lvl1pPr>
          </a:lstStyle>
          <a:p>
            <a:r>
              <a:rPr lang="sv-SE"/>
              <a:t>Klicka här och ange rubrik</a:t>
            </a:r>
          </a:p>
        </p:txBody>
      </p:sp>
      <p:sp>
        <p:nvSpPr>
          <p:cNvPr id="12" name="Subtitle 2">
            <a:extLst>
              <a:ext uri="{FF2B5EF4-FFF2-40B4-BE49-F238E27FC236}">
                <a16:creationId xmlns:a16="http://schemas.microsoft.com/office/drawing/2014/main" id="{C8AA7CBE-E438-D4C4-1968-0E2D8A38C3FC}"/>
              </a:ext>
            </a:extLst>
          </p:cNvPr>
          <p:cNvSpPr>
            <a:spLocks noGrp="1"/>
          </p:cNvSpPr>
          <p:nvPr>
            <p:ph type="subTitle" idx="1" hasCustomPrompt="1"/>
          </p:nvPr>
        </p:nvSpPr>
        <p:spPr>
          <a:xfrm>
            <a:off x="1524000" y="3605752"/>
            <a:ext cx="9144000" cy="1655761"/>
          </a:xfrm>
        </p:spPr>
        <p:txBody>
          <a:bodyPr tIns="0">
            <a:normAutofit/>
          </a:bodyPr>
          <a:lstStyle>
            <a:lvl1pPr marL="0" indent="0" algn="ctr">
              <a:spcBef>
                <a:spcPts val="0"/>
              </a:spcBef>
              <a:buNone/>
              <a:defRPr sz="32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a:t>
            </a:r>
            <a:br>
              <a:rPr lang="sv-SE"/>
            </a:br>
            <a:r>
              <a:rPr lang="sv-SE"/>
              <a:t>radera rutan om den inte behövs</a:t>
            </a:r>
          </a:p>
        </p:txBody>
      </p:sp>
      <p:pic>
        <p:nvPicPr>
          <p:cNvPr id="11" name="Bildobjekt 9" descr="Logotyp för ikem">
            <a:extLst>
              <a:ext uri="{FF2B5EF4-FFF2-40B4-BE49-F238E27FC236}">
                <a16:creationId xmlns:a16="http://schemas.microsoft.com/office/drawing/2014/main" id="{B4F11652-73AC-E022-1CEF-952238DC340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sp>
        <p:nvSpPr>
          <p:cNvPr id="4" name="textruta 3">
            <a:extLst>
              <a:ext uri="{FF2B5EF4-FFF2-40B4-BE49-F238E27FC236}">
                <a16:creationId xmlns:a16="http://schemas.microsoft.com/office/drawing/2014/main" id="{7D7861A1-976C-A91D-F747-523D0A6A0F6E}"/>
              </a:ext>
            </a:extLst>
          </p:cNvPr>
          <p:cNvSpPr txBox="1"/>
          <p:nvPr userDrawn="1"/>
        </p:nvSpPr>
        <p:spPr>
          <a:xfrm>
            <a:off x="1185333" y="694267"/>
            <a:ext cx="0" cy="0"/>
          </a:xfrm>
          <a:prstGeom prst="rect">
            <a:avLst/>
          </a:prstGeom>
        </p:spPr>
        <p:txBody>
          <a:bodyPr vert="horz" wrap="none" lIns="0" tIns="0" rIns="0" bIns="0" rtlCol="0" anchor="t">
            <a:normAutofit fontScale="25000" lnSpcReduction="20000"/>
          </a:bodyPr>
          <a:lstStyle/>
          <a:p>
            <a:pPr algn="l">
              <a:lnSpc>
                <a:spcPct val="80000"/>
              </a:lnSpc>
            </a:pPr>
            <a:endParaRPr lang="sv-SE">
              <a:solidFill>
                <a:schemeClr val="bg1"/>
              </a:solidFill>
            </a:endParaRPr>
          </a:p>
        </p:txBody>
      </p:sp>
    </p:spTree>
    <p:extLst>
      <p:ext uri="{BB962C8B-B14F-4D97-AF65-F5344CB8AC3E}">
        <p14:creationId xmlns:p14="http://schemas.microsoft.com/office/powerpoint/2010/main" val="15595908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Text ljus">
    <p:bg>
      <p:bgRef idx="1001">
        <a:schemeClr val="bg2"/>
      </p:bgRef>
    </p:bg>
    <p:spTree>
      <p:nvGrpSpPr>
        <p:cNvPr id="1" name=""/>
        <p:cNvGrpSpPr/>
        <p:nvPr/>
      </p:nvGrpSpPr>
      <p:grpSpPr>
        <a:xfrm>
          <a:off x="0" y="0"/>
          <a:ext cx="0" cy="0"/>
          <a:chOff x="0" y="0"/>
          <a:chExt cx="0" cy="0"/>
        </a:xfrm>
      </p:grpSpPr>
      <p:sp>
        <p:nvSpPr>
          <p:cNvPr id="4" name="Platshållare för text 2">
            <a:extLst>
              <a:ext uri="{FF2B5EF4-FFF2-40B4-BE49-F238E27FC236}">
                <a16:creationId xmlns:a16="http://schemas.microsoft.com/office/drawing/2014/main" id="{D464F3CE-36A9-F4BE-C398-C73C19229688}"/>
              </a:ext>
            </a:extLst>
          </p:cNvPr>
          <p:cNvSpPr>
            <a:spLocks noGrp="1"/>
          </p:cNvSpPr>
          <p:nvPr>
            <p:ph type="body" sz="quarter" idx="15" hasCustomPrompt="1"/>
          </p:nvPr>
        </p:nvSpPr>
        <p:spPr>
          <a:xfrm>
            <a:off x="720000" y="1908001"/>
            <a:ext cx="10722700" cy="3756200"/>
          </a:xfrm>
        </p:spPr>
        <p:txBody>
          <a:bodyPr anchor="t" anchorCtr="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5" name="Title Placeholder 1">
            <a:extLst>
              <a:ext uri="{FF2B5EF4-FFF2-40B4-BE49-F238E27FC236}">
                <a16:creationId xmlns:a16="http://schemas.microsoft.com/office/drawing/2014/main" id="{66DE1F29-8434-CCBA-F11B-4D32BBCAD9EA}"/>
              </a:ext>
            </a:extLst>
          </p:cNvPr>
          <p:cNvSpPr>
            <a:spLocks noGrp="1"/>
          </p:cNvSpPr>
          <p:nvPr>
            <p:ph type="title"/>
          </p:nvPr>
        </p:nvSpPr>
        <p:spPr>
          <a:xfrm>
            <a:off x="720000" y="518400"/>
            <a:ext cx="10722700" cy="807643"/>
          </a:xfrm>
          <a:prstGeom prst="rect">
            <a:avLst/>
          </a:prstGeom>
        </p:spPr>
        <p:txBody>
          <a:bodyPr vert="horz" lIns="0" tIns="0" rIns="0" bIns="0" rtlCol="0" anchor="ctr">
            <a:noAutofit/>
          </a:bodyPr>
          <a:lstStyle/>
          <a:p>
            <a:r>
              <a:rPr lang="sv-SE"/>
              <a:t>Klicka här för att ändra mall för rubrikformat</a:t>
            </a:r>
          </a:p>
        </p:txBody>
      </p:sp>
    </p:spTree>
    <p:extLst>
      <p:ext uri="{BB962C8B-B14F-4D97-AF65-F5344CB8AC3E}">
        <p14:creationId xmlns:p14="http://schemas.microsoft.com/office/powerpoint/2010/main" val="68146882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Slät Mörkgrö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768063-AFB7-AAED-5EE2-854629AAFB3C}"/>
              </a:ext>
            </a:extLst>
          </p:cNvPr>
          <p:cNvSpPr>
            <a:spLocks noGrp="1"/>
          </p:cNvSpPr>
          <p:nvPr>
            <p:ph type="ctrTitle" hasCustomPrompt="1"/>
          </p:nvPr>
        </p:nvSpPr>
        <p:spPr>
          <a:xfrm>
            <a:off x="1524000" y="1050684"/>
            <a:ext cx="9144000" cy="2303212"/>
          </a:xfrm>
          <a:prstGeom prst="rect">
            <a:avLst/>
          </a:prstGeom>
        </p:spPr>
        <p:txBody>
          <a:bodyPr bIns="0" anchor="b">
            <a:normAutofit/>
          </a:bodyPr>
          <a:lstStyle>
            <a:lvl1pPr algn="ctr">
              <a:defRPr sz="6000" b="1" i="0">
                <a:solidFill>
                  <a:schemeClr val="tx1"/>
                </a:solidFill>
                <a:latin typeface="+mj-lt"/>
              </a:defRPr>
            </a:lvl1pPr>
          </a:lstStyle>
          <a:p>
            <a:r>
              <a:rPr lang="sv-SE"/>
              <a:t>Klicka här och ange rubrik</a:t>
            </a:r>
          </a:p>
        </p:txBody>
      </p:sp>
      <p:sp>
        <p:nvSpPr>
          <p:cNvPr id="8" name="Subtitle 2">
            <a:extLst>
              <a:ext uri="{FF2B5EF4-FFF2-40B4-BE49-F238E27FC236}">
                <a16:creationId xmlns:a16="http://schemas.microsoft.com/office/drawing/2014/main" id="{9D1E7C6D-CCC0-72D1-2CD8-B7D44BE8385F}"/>
              </a:ext>
            </a:extLst>
          </p:cNvPr>
          <p:cNvSpPr>
            <a:spLocks noGrp="1"/>
          </p:cNvSpPr>
          <p:nvPr>
            <p:ph type="subTitle" idx="1" hasCustomPrompt="1"/>
          </p:nvPr>
        </p:nvSpPr>
        <p:spPr>
          <a:xfrm>
            <a:off x="1524000" y="3605752"/>
            <a:ext cx="9144000" cy="1655761"/>
          </a:xfrm>
        </p:spPr>
        <p:txBody>
          <a:bodyPr tIns="0">
            <a:normAutofit/>
          </a:bodyPr>
          <a:lstStyle>
            <a:lvl1pPr marL="0" indent="0" algn="ctr">
              <a:spcBef>
                <a:spcPts val="0"/>
              </a:spcBef>
              <a:buNone/>
              <a:defRPr sz="32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a:t>
            </a:r>
            <a:br>
              <a:rPr lang="sv-SE"/>
            </a:br>
            <a:r>
              <a:rPr lang="sv-SE"/>
              <a:t>radera rutan om den inte behövs</a:t>
            </a:r>
          </a:p>
        </p:txBody>
      </p:sp>
    </p:spTree>
    <p:extLst>
      <p:ext uri="{BB962C8B-B14F-4D97-AF65-F5344CB8AC3E}">
        <p14:creationId xmlns:p14="http://schemas.microsoft.com/office/powerpoint/2010/main" val="4102337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Bild ljus">
    <p:bg>
      <p:bgRef idx="1001">
        <a:schemeClr val="bg2"/>
      </p:bgRef>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7C2267AE-95EC-2CFE-542A-BE340EB24799}"/>
              </a:ext>
            </a:extLst>
          </p:cNvPr>
          <p:cNvSpPr>
            <a:spLocks noGrp="1"/>
          </p:cNvSpPr>
          <p:nvPr>
            <p:ph type="pic" sz="quarter" idx="13"/>
          </p:nvPr>
        </p:nvSpPr>
        <p:spPr>
          <a:xfrm>
            <a:off x="8124000" y="0"/>
            <a:ext cx="4068000" cy="6012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2" name="Platshållare för text 2">
            <a:extLst>
              <a:ext uri="{FF2B5EF4-FFF2-40B4-BE49-F238E27FC236}">
                <a16:creationId xmlns:a16="http://schemas.microsoft.com/office/drawing/2014/main" id="{29B74831-5FB0-14FD-7CC5-51C650CC8C89}"/>
              </a:ext>
            </a:extLst>
          </p:cNvPr>
          <p:cNvSpPr>
            <a:spLocks noGrp="1"/>
          </p:cNvSpPr>
          <p:nvPr>
            <p:ph type="body" sz="quarter" idx="15" hasCustomPrompt="1"/>
          </p:nvPr>
        </p:nvSpPr>
        <p:spPr>
          <a:xfrm>
            <a:off x="720000" y="1908000"/>
            <a:ext cx="7020000" cy="4000499"/>
          </a:xfrm>
        </p:spPr>
        <p:txBody>
          <a:bodyPr anchor="t" anchorCtr="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7" name="Title Placeholder 1">
            <a:extLst>
              <a:ext uri="{FF2B5EF4-FFF2-40B4-BE49-F238E27FC236}">
                <a16:creationId xmlns:a16="http://schemas.microsoft.com/office/drawing/2014/main" id="{77437F76-EFA8-FA07-D917-60E518FB25BE}"/>
              </a:ext>
            </a:extLst>
          </p:cNvPr>
          <p:cNvSpPr>
            <a:spLocks noGrp="1"/>
          </p:cNvSpPr>
          <p:nvPr>
            <p:ph type="title"/>
          </p:nvPr>
        </p:nvSpPr>
        <p:spPr>
          <a:xfrm>
            <a:off x="720000" y="518400"/>
            <a:ext cx="7020000" cy="807643"/>
          </a:xfrm>
          <a:prstGeom prst="rect">
            <a:avLst/>
          </a:prstGeom>
        </p:spPr>
        <p:txBody>
          <a:bodyPr vert="horz" lIns="0" tIns="0" rIns="0" bIns="0" rtlCol="0" anchor="ctr">
            <a:noAutofit/>
          </a:bodyPr>
          <a:lstStyle/>
          <a:p>
            <a:r>
              <a:rPr lang="sv-SE"/>
              <a:t>Klicka här för att ändra mall för rubrikformat</a:t>
            </a:r>
          </a:p>
        </p:txBody>
      </p:sp>
    </p:spTree>
    <p:extLst>
      <p:ext uri="{BB962C8B-B14F-4D97-AF65-F5344CB8AC3E}">
        <p14:creationId xmlns:p14="http://schemas.microsoft.com/office/powerpoint/2010/main" val="295877755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Två bilder ljus">
    <p:bg>
      <p:bgRef idx="1001">
        <a:schemeClr val="bg2"/>
      </p:bgRef>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3560583D-C1FC-53CE-6F65-3DD3F9A150B7}"/>
              </a:ext>
            </a:extLst>
          </p:cNvPr>
          <p:cNvSpPr>
            <a:spLocks noGrp="1"/>
          </p:cNvSpPr>
          <p:nvPr>
            <p:ph type="pic" sz="quarter" idx="15"/>
          </p:nvPr>
        </p:nvSpPr>
        <p:spPr>
          <a:xfrm>
            <a:off x="8124000" y="0"/>
            <a:ext cx="4068000" cy="3006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5" name="Picture Placeholder 8">
            <a:extLst>
              <a:ext uri="{FF2B5EF4-FFF2-40B4-BE49-F238E27FC236}">
                <a16:creationId xmlns:a16="http://schemas.microsoft.com/office/drawing/2014/main" id="{102AC3A3-7289-33F2-19B9-4B6B9D49B416}"/>
              </a:ext>
            </a:extLst>
          </p:cNvPr>
          <p:cNvSpPr>
            <a:spLocks noGrp="1"/>
          </p:cNvSpPr>
          <p:nvPr>
            <p:ph type="pic" sz="quarter" idx="17"/>
          </p:nvPr>
        </p:nvSpPr>
        <p:spPr>
          <a:xfrm>
            <a:off x="8124000" y="3006000"/>
            <a:ext cx="4068000" cy="3006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2" name="Platshållare för text 2">
            <a:extLst>
              <a:ext uri="{FF2B5EF4-FFF2-40B4-BE49-F238E27FC236}">
                <a16:creationId xmlns:a16="http://schemas.microsoft.com/office/drawing/2014/main" id="{92AE2226-F7ED-6F38-1D8C-C2DB348FFDC4}"/>
              </a:ext>
            </a:extLst>
          </p:cNvPr>
          <p:cNvSpPr>
            <a:spLocks noGrp="1"/>
          </p:cNvSpPr>
          <p:nvPr>
            <p:ph type="body" sz="quarter" idx="18" hasCustomPrompt="1"/>
          </p:nvPr>
        </p:nvSpPr>
        <p:spPr>
          <a:xfrm>
            <a:off x="720000" y="1908000"/>
            <a:ext cx="7020000" cy="4000499"/>
          </a:xfrm>
        </p:spPr>
        <p:txBody>
          <a:bodyPr anchor="t" anchorCtr="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6" name="Title Placeholder 1">
            <a:extLst>
              <a:ext uri="{FF2B5EF4-FFF2-40B4-BE49-F238E27FC236}">
                <a16:creationId xmlns:a16="http://schemas.microsoft.com/office/drawing/2014/main" id="{3ADC0598-EB82-E071-6572-AB6651E24172}"/>
              </a:ext>
            </a:extLst>
          </p:cNvPr>
          <p:cNvSpPr>
            <a:spLocks noGrp="1"/>
          </p:cNvSpPr>
          <p:nvPr>
            <p:ph type="title"/>
          </p:nvPr>
        </p:nvSpPr>
        <p:spPr>
          <a:xfrm>
            <a:off x="720000" y="518400"/>
            <a:ext cx="7020000" cy="807643"/>
          </a:xfrm>
          <a:prstGeom prst="rect">
            <a:avLst/>
          </a:prstGeom>
        </p:spPr>
        <p:txBody>
          <a:bodyPr vert="horz" lIns="0" tIns="0" rIns="0" bIns="0" rtlCol="0" anchor="ctr">
            <a:noAutofit/>
          </a:bodyPr>
          <a:lstStyle/>
          <a:p>
            <a:r>
              <a:rPr lang="sv-SE"/>
              <a:t>Klicka här för att ändra mall för rubrikformat</a:t>
            </a:r>
          </a:p>
        </p:txBody>
      </p:sp>
    </p:spTree>
    <p:extLst>
      <p:ext uri="{BB962C8B-B14F-4D97-AF65-F5344CB8AC3E}">
        <p14:creationId xmlns:p14="http://schemas.microsoft.com/office/powerpoint/2010/main" val="227890478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50% bild 50% ljus">
    <p:bg>
      <p:bgRef idx="1001">
        <a:schemeClr val="bg2"/>
      </p:bgRef>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07CBC973-FBDA-897D-4401-A820AB8932F8}"/>
              </a:ext>
            </a:extLst>
          </p:cNvPr>
          <p:cNvSpPr>
            <a:spLocks noGrp="1"/>
          </p:cNvSpPr>
          <p:nvPr>
            <p:ph type="pic" sz="quarter" idx="13"/>
          </p:nvPr>
        </p:nvSpPr>
        <p:spPr>
          <a:xfrm>
            <a:off x="6095999" y="0"/>
            <a:ext cx="6095965" cy="6012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2" name="Platshållare för text 2">
            <a:extLst>
              <a:ext uri="{FF2B5EF4-FFF2-40B4-BE49-F238E27FC236}">
                <a16:creationId xmlns:a16="http://schemas.microsoft.com/office/drawing/2014/main" id="{B9619DDA-AA82-795E-4CDE-A2C2FDDB5F8C}"/>
              </a:ext>
            </a:extLst>
          </p:cNvPr>
          <p:cNvSpPr>
            <a:spLocks noGrp="1"/>
          </p:cNvSpPr>
          <p:nvPr>
            <p:ph type="body" sz="quarter" idx="15" hasCustomPrompt="1"/>
          </p:nvPr>
        </p:nvSpPr>
        <p:spPr>
          <a:xfrm>
            <a:off x="720000" y="1908000"/>
            <a:ext cx="4918800" cy="4000499"/>
          </a:xfrm>
        </p:spPr>
        <p:txBody>
          <a:bodyPr anchor="t" anchorCtr="0"/>
          <a:lstStyle>
            <a:lvl1pPr>
              <a:defRPr sz="2000">
                <a:latin typeface="+mn-lt"/>
              </a:defRPr>
            </a:lvl1pPr>
            <a:lvl2pPr>
              <a:defRPr sz="1800">
                <a:latin typeface="+mn-lt"/>
              </a:defRPr>
            </a:lvl2pPr>
            <a:lvl3pPr>
              <a:defRPr sz="1600">
                <a:latin typeface="+mn-lt"/>
              </a:defRPr>
            </a:lvl3pPr>
            <a:lvl4pPr>
              <a:defRPr sz="1400">
                <a:latin typeface="+mn-lt"/>
              </a:defRPr>
            </a:lvl4pPr>
            <a:lvl5pPr>
              <a:defRPr sz="1200">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3" name="Title Placeholder 1">
            <a:extLst>
              <a:ext uri="{FF2B5EF4-FFF2-40B4-BE49-F238E27FC236}">
                <a16:creationId xmlns:a16="http://schemas.microsoft.com/office/drawing/2014/main" id="{669E9FE0-F58B-E9F9-A174-74811AC309C9}"/>
              </a:ext>
            </a:extLst>
          </p:cNvPr>
          <p:cNvSpPr>
            <a:spLocks noGrp="1"/>
          </p:cNvSpPr>
          <p:nvPr>
            <p:ph type="title"/>
          </p:nvPr>
        </p:nvSpPr>
        <p:spPr>
          <a:xfrm>
            <a:off x="720000" y="518400"/>
            <a:ext cx="4918800" cy="807643"/>
          </a:xfrm>
          <a:prstGeom prst="rect">
            <a:avLst/>
          </a:prstGeom>
        </p:spPr>
        <p:txBody>
          <a:bodyPr vert="horz" lIns="0" tIns="0" rIns="0" bIns="0" rtlCol="0" anchor="ctr">
            <a:noAutofit/>
          </a:bodyPr>
          <a:lstStyle>
            <a:lvl1pPr>
              <a:defRPr sz="3200"/>
            </a:lvl1pPr>
          </a:lstStyle>
          <a:p>
            <a:r>
              <a:rPr lang="sv-SE"/>
              <a:t>Klicka här för att ändra mall för rubrikformat</a:t>
            </a:r>
          </a:p>
        </p:txBody>
      </p:sp>
    </p:spTree>
    <p:extLst>
      <p:ext uri="{BB962C8B-B14F-4D97-AF65-F5344CB8AC3E}">
        <p14:creationId xmlns:p14="http://schemas.microsoft.com/office/powerpoint/2010/main" val="222592888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ort text Bild ljus">
    <p:bg>
      <p:bgRef idx="1001">
        <a:schemeClr val="bg2"/>
      </p:bgRef>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07CBC973-FBDA-897D-4401-A820AB8932F8}"/>
              </a:ext>
            </a:extLst>
          </p:cNvPr>
          <p:cNvSpPr>
            <a:spLocks noGrp="1"/>
          </p:cNvSpPr>
          <p:nvPr>
            <p:ph type="pic" sz="quarter" idx="13"/>
          </p:nvPr>
        </p:nvSpPr>
        <p:spPr>
          <a:xfrm>
            <a:off x="4055965" y="0"/>
            <a:ext cx="8136000" cy="6012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4" name="Platshållare för text 2">
            <a:extLst>
              <a:ext uri="{FF2B5EF4-FFF2-40B4-BE49-F238E27FC236}">
                <a16:creationId xmlns:a16="http://schemas.microsoft.com/office/drawing/2014/main" id="{E392A63C-A253-E512-7BE8-A3E81ECC29F7}"/>
              </a:ext>
            </a:extLst>
          </p:cNvPr>
          <p:cNvSpPr>
            <a:spLocks noGrp="1"/>
          </p:cNvSpPr>
          <p:nvPr>
            <p:ph type="body" sz="quarter" idx="15" hasCustomPrompt="1"/>
          </p:nvPr>
        </p:nvSpPr>
        <p:spPr>
          <a:xfrm>
            <a:off x="720000" y="1908000"/>
            <a:ext cx="2950300" cy="4000499"/>
          </a:xfrm>
        </p:spPr>
        <p:txBody>
          <a:bodyPr anchor="t" anchorCtr="0"/>
          <a:lstStyle>
            <a:lvl1pPr>
              <a:defRPr sz="2000">
                <a:latin typeface="+mn-lt"/>
              </a:defRPr>
            </a:lvl1pPr>
            <a:lvl2pPr>
              <a:defRPr sz="1800">
                <a:latin typeface="+mn-lt"/>
              </a:defRPr>
            </a:lvl2pPr>
            <a:lvl3pPr>
              <a:defRPr sz="1600">
                <a:latin typeface="+mn-lt"/>
              </a:defRPr>
            </a:lvl3pPr>
            <a:lvl4pPr>
              <a:defRPr sz="1400">
                <a:latin typeface="+mn-lt"/>
              </a:defRPr>
            </a:lvl4pPr>
            <a:lvl5pPr>
              <a:defRPr sz="1200">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5" name="Title Placeholder 1">
            <a:extLst>
              <a:ext uri="{FF2B5EF4-FFF2-40B4-BE49-F238E27FC236}">
                <a16:creationId xmlns:a16="http://schemas.microsoft.com/office/drawing/2014/main" id="{E9FE334C-969D-3338-5B86-8DAA390E0B37}"/>
              </a:ext>
            </a:extLst>
          </p:cNvPr>
          <p:cNvSpPr>
            <a:spLocks noGrp="1"/>
          </p:cNvSpPr>
          <p:nvPr>
            <p:ph type="title"/>
          </p:nvPr>
        </p:nvSpPr>
        <p:spPr>
          <a:xfrm>
            <a:off x="720000" y="518400"/>
            <a:ext cx="2950300" cy="807643"/>
          </a:xfrm>
          <a:prstGeom prst="rect">
            <a:avLst/>
          </a:prstGeom>
        </p:spPr>
        <p:txBody>
          <a:bodyPr vert="horz" lIns="0" tIns="0" rIns="0" bIns="0" rtlCol="0" anchor="ctr">
            <a:noAutofit/>
          </a:bodyPr>
          <a:lstStyle>
            <a:lvl1pPr>
              <a:defRPr sz="3200"/>
            </a:lvl1pPr>
          </a:lstStyle>
          <a:p>
            <a:r>
              <a:rPr lang="sv-SE"/>
              <a:t>Klicka här för att ändra mall för rubrikformat</a:t>
            </a:r>
          </a:p>
        </p:txBody>
      </p:sp>
    </p:spTree>
    <p:extLst>
      <p:ext uri="{BB962C8B-B14F-4D97-AF65-F5344CB8AC3E}">
        <p14:creationId xmlns:p14="http://schemas.microsoft.com/office/powerpoint/2010/main" val="370336379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apitelsida grön">
    <p:bg>
      <p:bgPr>
        <a:solidFill>
          <a:schemeClr val="accent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22E9184-4661-0294-C00B-DFE273DD7DB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12423" b="75215"/>
          <a:stretch>
            <a:fillRect/>
          </a:stretch>
        </p:blipFill>
        <p:spPr>
          <a:xfrm>
            <a:off x="-2" y="6010275"/>
            <a:ext cx="12192002" cy="847725"/>
          </a:xfrm>
          <a:prstGeom prst="rect">
            <a:avLst/>
          </a:prstGeom>
        </p:spPr>
      </p:pic>
      <p:sp>
        <p:nvSpPr>
          <p:cNvPr id="3" name="Title 1">
            <a:extLst>
              <a:ext uri="{FF2B5EF4-FFF2-40B4-BE49-F238E27FC236}">
                <a16:creationId xmlns:a16="http://schemas.microsoft.com/office/drawing/2014/main" id="{79CBBE58-1C02-5B2A-3BBE-21B6869C6789}"/>
              </a:ext>
            </a:extLst>
          </p:cNvPr>
          <p:cNvSpPr>
            <a:spLocks noGrp="1"/>
          </p:cNvSpPr>
          <p:nvPr>
            <p:ph type="ctrTitle" hasCustomPrompt="1"/>
          </p:nvPr>
        </p:nvSpPr>
        <p:spPr>
          <a:xfrm>
            <a:off x="1524000" y="1050684"/>
            <a:ext cx="9144000" cy="2303212"/>
          </a:xfrm>
          <a:prstGeom prst="rect">
            <a:avLst/>
          </a:prstGeom>
        </p:spPr>
        <p:txBody>
          <a:bodyPr bIns="0" anchor="b">
            <a:normAutofit/>
          </a:bodyPr>
          <a:lstStyle>
            <a:lvl1pPr algn="ctr">
              <a:defRPr sz="6000" b="1" i="0">
                <a:solidFill>
                  <a:schemeClr val="bg1"/>
                </a:solidFill>
                <a:latin typeface="+mj-lt"/>
              </a:defRPr>
            </a:lvl1pPr>
          </a:lstStyle>
          <a:p>
            <a:r>
              <a:rPr lang="sv-SE"/>
              <a:t>Klicka här och ange rubrik</a:t>
            </a:r>
          </a:p>
        </p:txBody>
      </p:sp>
      <p:sp>
        <p:nvSpPr>
          <p:cNvPr id="12" name="Subtitle 2">
            <a:extLst>
              <a:ext uri="{FF2B5EF4-FFF2-40B4-BE49-F238E27FC236}">
                <a16:creationId xmlns:a16="http://schemas.microsoft.com/office/drawing/2014/main" id="{C8AA7CBE-E438-D4C4-1968-0E2D8A38C3FC}"/>
              </a:ext>
            </a:extLst>
          </p:cNvPr>
          <p:cNvSpPr>
            <a:spLocks noGrp="1"/>
          </p:cNvSpPr>
          <p:nvPr>
            <p:ph type="subTitle" idx="1" hasCustomPrompt="1"/>
          </p:nvPr>
        </p:nvSpPr>
        <p:spPr>
          <a:xfrm>
            <a:off x="1524000" y="3605752"/>
            <a:ext cx="9144000" cy="1655761"/>
          </a:xfrm>
        </p:spPr>
        <p:txBody>
          <a:bodyPr tIns="0">
            <a:normAutofit/>
          </a:bodyPr>
          <a:lstStyle>
            <a:lvl1pPr marL="0" indent="0" algn="ctr">
              <a:spcBef>
                <a:spcPts val="0"/>
              </a:spcBef>
              <a:buNone/>
              <a:defRPr sz="32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a:t>
            </a:r>
            <a:br>
              <a:rPr lang="sv-SE"/>
            </a:br>
            <a:r>
              <a:rPr lang="sv-SE"/>
              <a:t>radera rutan om den inte behövs</a:t>
            </a:r>
          </a:p>
        </p:txBody>
      </p:sp>
      <p:pic>
        <p:nvPicPr>
          <p:cNvPr id="11" name="Bildobjekt 9" descr="Logotyp för ikem">
            <a:extLst>
              <a:ext uri="{FF2B5EF4-FFF2-40B4-BE49-F238E27FC236}">
                <a16:creationId xmlns:a16="http://schemas.microsoft.com/office/drawing/2014/main" id="{B4F11652-73AC-E022-1CEF-952238DC340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spTree>
    <p:extLst>
      <p:ext uri="{BB962C8B-B14F-4D97-AF65-F5344CB8AC3E}">
        <p14:creationId xmlns:p14="http://schemas.microsoft.com/office/powerpoint/2010/main" val="40494930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Text grön hel">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F61B2-A49D-25E4-C413-FA058BECA223}"/>
              </a:ext>
            </a:extLst>
          </p:cNvPr>
          <p:cNvSpPr>
            <a:spLocks noGrp="1"/>
          </p:cNvSpPr>
          <p:nvPr>
            <p:ph type="title"/>
          </p:nvPr>
        </p:nvSpPr>
        <p:spPr>
          <a:xfrm>
            <a:off x="719999" y="518400"/>
            <a:ext cx="10753200" cy="807643"/>
          </a:xfrm>
        </p:spPr>
        <p:txBody>
          <a:bodyPr/>
          <a:lstStyle/>
          <a:p>
            <a:r>
              <a:rPr lang="sv-SE"/>
              <a:t>Klicka här för att ändra mall för rubrikformat</a:t>
            </a:r>
          </a:p>
        </p:txBody>
      </p:sp>
      <p:sp>
        <p:nvSpPr>
          <p:cNvPr id="3" name="Content Placeholder 2">
            <a:extLst>
              <a:ext uri="{FF2B5EF4-FFF2-40B4-BE49-F238E27FC236}">
                <a16:creationId xmlns:a16="http://schemas.microsoft.com/office/drawing/2014/main" id="{4863A2DE-BBB4-2A8B-5A4D-50BCCE4A4D58}"/>
              </a:ext>
            </a:extLst>
          </p:cNvPr>
          <p:cNvSpPr>
            <a:spLocks noGrp="1"/>
          </p:cNvSpPr>
          <p:nvPr>
            <p:ph idx="1"/>
          </p:nvPr>
        </p:nvSpPr>
        <p:spPr>
          <a:xfrm>
            <a:off x="719999" y="1906587"/>
            <a:ext cx="10753200" cy="382850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26850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Text 2-spalt grön hel">
    <p:bg>
      <p:bgPr>
        <a:solidFill>
          <a:schemeClr val="accent1"/>
        </a:solidFill>
        <a:effectLst/>
      </p:bgPr>
    </p:bg>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BC08AA71-68AE-35F4-2ACF-FA227AE2C531}"/>
              </a:ext>
            </a:extLst>
          </p:cNvPr>
          <p:cNvSpPr>
            <a:spLocks noGrp="1"/>
          </p:cNvSpPr>
          <p:nvPr>
            <p:ph type="title"/>
          </p:nvPr>
        </p:nvSpPr>
        <p:spPr>
          <a:xfrm>
            <a:off x="720000" y="518400"/>
            <a:ext cx="10754450" cy="807643"/>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2F377C73-99A0-ECF5-12EA-E2AB6080008F}"/>
              </a:ext>
            </a:extLst>
          </p:cNvPr>
          <p:cNvSpPr>
            <a:spLocks noGrp="1"/>
          </p:cNvSpPr>
          <p:nvPr>
            <p:ph sz="half" idx="1"/>
          </p:nvPr>
        </p:nvSpPr>
        <p:spPr>
          <a:xfrm>
            <a:off x="720000" y="1906588"/>
            <a:ext cx="5080796" cy="382850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Content Placeholder 3">
            <a:extLst>
              <a:ext uri="{FF2B5EF4-FFF2-40B4-BE49-F238E27FC236}">
                <a16:creationId xmlns:a16="http://schemas.microsoft.com/office/drawing/2014/main" id="{AE8411AE-6098-0FAF-B698-BC76A26AF562}"/>
              </a:ext>
            </a:extLst>
          </p:cNvPr>
          <p:cNvSpPr>
            <a:spLocks noGrp="1"/>
          </p:cNvSpPr>
          <p:nvPr>
            <p:ph sz="half" idx="2"/>
          </p:nvPr>
        </p:nvSpPr>
        <p:spPr>
          <a:xfrm>
            <a:off x="6391204" y="1906588"/>
            <a:ext cx="5080796" cy="382850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16598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Bild grön">
    <p:bg>
      <p:bgPr>
        <a:solidFill>
          <a:schemeClr val="accent1"/>
        </a:solid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7C2267AE-95EC-2CFE-542A-BE340EB24799}"/>
              </a:ext>
            </a:extLst>
          </p:cNvPr>
          <p:cNvSpPr>
            <a:spLocks noGrp="1"/>
          </p:cNvSpPr>
          <p:nvPr>
            <p:ph type="pic" sz="quarter" idx="13"/>
          </p:nvPr>
        </p:nvSpPr>
        <p:spPr>
          <a:xfrm>
            <a:off x="8124000" y="0"/>
            <a:ext cx="4068000" cy="6012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2" name="Platshållare för text 2">
            <a:extLst>
              <a:ext uri="{FF2B5EF4-FFF2-40B4-BE49-F238E27FC236}">
                <a16:creationId xmlns:a16="http://schemas.microsoft.com/office/drawing/2014/main" id="{29B74831-5FB0-14FD-7CC5-51C650CC8C89}"/>
              </a:ext>
            </a:extLst>
          </p:cNvPr>
          <p:cNvSpPr>
            <a:spLocks noGrp="1"/>
          </p:cNvSpPr>
          <p:nvPr>
            <p:ph type="body" sz="quarter" idx="15" hasCustomPrompt="1"/>
          </p:nvPr>
        </p:nvSpPr>
        <p:spPr>
          <a:xfrm>
            <a:off x="720000" y="1908000"/>
            <a:ext cx="7020000" cy="4000499"/>
          </a:xfrm>
        </p:spPr>
        <p:txBody>
          <a:bodyPr anchor="t" anchorCtr="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7" name="Title Placeholder 1">
            <a:extLst>
              <a:ext uri="{FF2B5EF4-FFF2-40B4-BE49-F238E27FC236}">
                <a16:creationId xmlns:a16="http://schemas.microsoft.com/office/drawing/2014/main" id="{77437F76-EFA8-FA07-D917-60E518FB25BE}"/>
              </a:ext>
            </a:extLst>
          </p:cNvPr>
          <p:cNvSpPr>
            <a:spLocks noGrp="1"/>
          </p:cNvSpPr>
          <p:nvPr>
            <p:ph type="title"/>
          </p:nvPr>
        </p:nvSpPr>
        <p:spPr>
          <a:xfrm>
            <a:off x="720000" y="518400"/>
            <a:ext cx="7020000" cy="807643"/>
          </a:xfrm>
          <a:prstGeom prst="rect">
            <a:avLst/>
          </a:prstGeom>
        </p:spPr>
        <p:txBody>
          <a:bodyPr vert="horz" lIns="0" tIns="0" rIns="0" bIns="0" rtlCol="0" anchor="ctr">
            <a:noAutofit/>
          </a:bodyPr>
          <a:lstStyle/>
          <a:p>
            <a:r>
              <a:rPr lang="sv-SE"/>
              <a:t>Klicka här för att ändra mall för rubrikformat</a:t>
            </a:r>
          </a:p>
        </p:txBody>
      </p:sp>
    </p:spTree>
    <p:extLst>
      <p:ext uri="{BB962C8B-B14F-4D97-AF65-F5344CB8AC3E}">
        <p14:creationId xmlns:p14="http://schemas.microsoft.com/office/powerpoint/2010/main" val="933116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vå bilder grön">
    <p:bg>
      <p:bgPr>
        <a:solidFill>
          <a:schemeClr val="accent1"/>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3560583D-C1FC-53CE-6F65-3DD3F9A150B7}"/>
              </a:ext>
            </a:extLst>
          </p:cNvPr>
          <p:cNvSpPr>
            <a:spLocks noGrp="1"/>
          </p:cNvSpPr>
          <p:nvPr>
            <p:ph type="pic" sz="quarter" idx="15"/>
          </p:nvPr>
        </p:nvSpPr>
        <p:spPr>
          <a:xfrm>
            <a:off x="8124000" y="0"/>
            <a:ext cx="4068000" cy="3006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5" name="Picture Placeholder 8">
            <a:extLst>
              <a:ext uri="{FF2B5EF4-FFF2-40B4-BE49-F238E27FC236}">
                <a16:creationId xmlns:a16="http://schemas.microsoft.com/office/drawing/2014/main" id="{102AC3A3-7289-33F2-19B9-4B6B9D49B416}"/>
              </a:ext>
            </a:extLst>
          </p:cNvPr>
          <p:cNvSpPr>
            <a:spLocks noGrp="1"/>
          </p:cNvSpPr>
          <p:nvPr>
            <p:ph type="pic" sz="quarter" idx="17"/>
          </p:nvPr>
        </p:nvSpPr>
        <p:spPr>
          <a:xfrm>
            <a:off x="8124000" y="3006000"/>
            <a:ext cx="4068000" cy="3006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2" name="Platshållare för text 2">
            <a:extLst>
              <a:ext uri="{FF2B5EF4-FFF2-40B4-BE49-F238E27FC236}">
                <a16:creationId xmlns:a16="http://schemas.microsoft.com/office/drawing/2014/main" id="{92AE2226-F7ED-6F38-1D8C-C2DB348FFDC4}"/>
              </a:ext>
            </a:extLst>
          </p:cNvPr>
          <p:cNvSpPr>
            <a:spLocks noGrp="1"/>
          </p:cNvSpPr>
          <p:nvPr>
            <p:ph type="body" sz="quarter" idx="18" hasCustomPrompt="1"/>
          </p:nvPr>
        </p:nvSpPr>
        <p:spPr>
          <a:xfrm>
            <a:off x="720000" y="1908000"/>
            <a:ext cx="7020000" cy="4000499"/>
          </a:xfrm>
        </p:spPr>
        <p:txBody>
          <a:bodyPr anchor="t" anchorCtr="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6" name="Title Placeholder 1">
            <a:extLst>
              <a:ext uri="{FF2B5EF4-FFF2-40B4-BE49-F238E27FC236}">
                <a16:creationId xmlns:a16="http://schemas.microsoft.com/office/drawing/2014/main" id="{3ADC0598-EB82-E071-6572-AB6651E24172}"/>
              </a:ext>
            </a:extLst>
          </p:cNvPr>
          <p:cNvSpPr>
            <a:spLocks noGrp="1"/>
          </p:cNvSpPr>
          <p:nvPr>
            <p:ph type="title"/>
          </p:nvPr>
        </p:nvSpPr>
        <p:spPr>
          <a:xfrm>
            <a:off x="720000" y="518400"/>
            <a:ext cx="7020000" cy="807643"/>
          </a:xfrm>
          <a:prstGeom prst="rect">
            <a:avLst/>
          </a:prstGeom>
        </p:spPr>
        <p:txBody>
          <a:bodyPr vert="horz" lIns="0" tIns="0" rIns="0" bIns="0" rtlCol="0" anchor="ctr">
            <a:noAutofit/>
          </a:bodyPr>
          <a:lstStyle/>
          <a:p>
            <a:r>
              <a:rPr lang="sv-SE"/>
              <a:t>Klicka här för att ändra mall för rubrikformat</a:t>
            </a:r>
          </a:p>
        </p:txBody>
      </p:sp>
    </p:spTree>
    <p:extLst>
      <p:ext uri="{BB962C8B-B14F-4D97-AF65-F5344CB8AC3E}">
        <p14:creationId xmlns:p14="http://schemas.microsoft.com/office/powerpoint/2010/main" val="2083499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50% bild 50% grön">
    <p:bg>
      <p:bgPr>
        <a:solidFill>
          <a:schemeClr val="accent1"/>
        </a:solid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07CBC973-FBDA-897D-4401-A820AB8932F8}"/>
              </a:ext>
            </a:extLst>
          </p:cNvPr>
          <p:cNvSpPr>
            <a:spLocks noGrp="1"/>
          </p:cNvSpPr>
          <p:nvPr>
            <p:ph type="pic" sz="quarter" idx="13"/>
          </p:nvPr>
        </p:nvSpPr>
        <p:spPr>
          <a:xfrm>
            <a:off x="6095999" y="0"/>
            <a:ext cx="6095965" cy="6012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2" name="Platshållare för text 2">
            <a:extLst>
              <a:ext uri="{FF2B5EF4-FFF2-40B4-BE49-F238E27FC236}">
                <a16:creationId xmlns:a16="http://schemas.microsoft.com/office/drawing/2014/main" id="{B9619DDA-AA82-795E-4CDE-A2C2FDDB5F8C}"/>
              </a:ext>
            </a:extLst>
          </p:cNvPr>
          <p:cNvSpPr>
            <a:spLocks noGrp="1"/>
          </p:cNvSpPr>
          <p:nvPr>
            <p:ph type="body" sz="quarter" idx="15" hasCustomPrompt="1"/>
          </p:nvPr>
        </p:nvSpPr>
        <p:spPr>
          <a:xfrm>
            <a:off x="720000" y="1908000"/>
            <a:ext cx="4918800" cy="4000499"/>
          </a:xfrm>
        </p:spPr>
        <p:txBody>
          <a:bodyPr anchor="t" anchorCtr="0"/>
          <a:lstStyle>
            <a:lvl1pPr>
              <a:defRPr sz="2000">
                <a:latin typeface="+mn-lt"/>
              </a:defRPr>
            </a:lvl1pPr>
            <a:lvl2pPr>
              <a:defRPr sz="1800">
                <a:latin typeface="+mn-lt"/>
              </a:defRPr>
            </a:lvl2pPr>
            <a:lvl3pPr>
              <a:defRPr sz="1600">
                <a:latin typeface="+mn-lt"/>
              </a:defRPr>
            </a:lvl3pPr>
            <a:lvl4pPr>
              <a:defRPr sz="1400">
                <a:latin typeface="+mn-lt"/>
              </a:defRPr>
            </a:lvl4pPr>
            <a:lvl5pPr>
              <a:defRPr sz="1200">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3" name="Title Placeholder 1">
            <a:extLst>
              <a:ext uri="{FF2B5EF4-FFF2-40B4-BE49-F238E27FC236}">
                <a16:creationId xmlns:a16="http://schemas.microsoft.com/office/drawing/2014/main" id="{669E9FE0-F58B-E9F9-A174-74811AC309C9}"/>
              </a:ext>
            </a:extLst>
          </p:cNvPr>
          <p:cNvSpPr>
            <a:spLocks noGrp="1"/>
          </p:cNvSpPr>
          <p:nvPr>
            <p:ph type="title"/>
          </p:nvPr>
        </p:nvSpPr>
        <p:spPr>
          <a:xfrm>
            <a:off x="720000" y="518400"/>
            <a:ext cx="4918800" cy="807643"/>
          </a:xfrm>
          <a:prstGeom prst="rect">
            <a:avLst/>
          </a:prstGeom>
        </p:spPr>
        <p:txBody>
          <a:bodyPr vert="horz" lIns="0" tIns="0" rIns="0" bIns="0" rtlCol="0" anchor="ctr">
            <a:noAutofit/>
          </a:bodyPr>
          <a:lstStyle>
            <a:lvl1pPr>
              <a:defRPr sz="3200"/>
            </a:lvl1pPr>
          </a:lstStyle>
          <a:p>
            <a:r>
              <a:rPr lang="sv-SE"/>
              <a:t>Klicka här för att ändra mall för rubrikformat</a:t>
            </a:r>
          </a:p>
        </p:txBody>
      </p:sp>
    </p:spTree>
    <p:extLst>
      <p:ext uri="{BB962C8B-B14F-4D97-AF65-F5344CB8AC3E}">
        <p14:creationId xmlns:p14="http://schemas.microsoft.com/office/powerpoint/2010/main" val="425105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mörkgrö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84EDA-CD2D-43E4-A92F-1FB3165D9E85}"/>
              </a:ext>
            </a:extLst>
          </p:cNvPr>
          <p:cNvSpPr>
            <a:spLocks noGrp="1"/>
          </p:cNvSpPr>
          <p:nvPr>
            <p:ph type="title"/>
          </p:nvPr>
        </p:nvSpPr>
        <p:spPr>
          <a:xfrm>
            <a:off x="719999" y="518400"/>
            <a:ext cx="10753200" cy="807643"/>
          </a:xfrm>
        </p:spPr>
        <p:txBody>
          <a:bodyPr/>
          <a:lstStyle/>
          <a:p>
            <a:r>
              <a:rPr lang="sv-SE"/>
              <a:t>Klicka här för att ändra mall för rubrikformat</a:t>
            </a:r>
          </a:p>
        </p:txBody>
      </p:sp>
      <p:sp>
        <p:nvSpPr>
          <p:cNvPr id="7" name="Content Placeholder 2">
            <a:extLst>
              <a:ext uri="{FF2B5EF4-FFF2-40B4-BE49-F238E27FC236}">
                <a16:creationId xmlns:a16="http://schemas.microsoft.com/office/drawing/2014/main" id="{B38C5C7C-B17B-B3EE-2DE2-46DB64F0CAF0}"/>
              </a:ext>
            </a:extLst>
          </p:cNvPr>
          <p:cNvSpPr>
            <a:spLocks noGrp="1"/>
          </p:cNvSpPr>
          <p:nvPr>
            <p:ph idx="1"/>
          </p:nvPr>
        </p:nvSpPr>
        <p:spPr>
          <a:xfrm>
            <a:off x="719999" y="1906587"/>
            <a:ext cx="10753200" cy="382850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627421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ort text Bild grön">
    <p:bg>
      <p:bgPr>
        <a:solidFill>
          <a:schemeClr val="accent1"/>
        </a:solid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07CBC973-FBDA-897D-4401-A820AB8932F8}"/>
              </a:ext>
            </a:extLst>
          </p:cNvPr>
          <p:cNvSpPr>
            <a:spLocks noGrp="1"/>
          </p:cNvSpPr>
          <p:nvPr>
            <p:ph type="pic" sz="quarter" idx="13"/>
          </p:nvPr>
        </p:nvSpPr>
        <p:spPr>
          <a:xfrm>
            <a:off x="4055965" y="0"/>
            <a:ext cx="8136000" cy="6012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4" name="Platshållare för text 2">
            <a:extLst>
              <a:ext uri="{FF2B5EF4-FFF2-40B4-BE49-F238E27FC236}">
                <a16:creationId xmlns:a16="http://schemas.microsoft.com/office/drawing/2014/main" id="{E392A63C-A253-E512-7BE8-A3E81ECC29F7}"/>
              </a:ext>
            </a:extLst>
          </p:cNvPr>
          <p:cNvSpPr>
            <a:spLocks noGrp="1"/>
          </p:cNvSpPr>
          <p:nvPr>
            <p:ph type="body" sz="quarter" idx="15" hasCustomPrompt="1"/>
          </p:nvPr>
        </p:nvSpPr>
        <p:spPr>
          <a:xfrm>
            <a:off x="720000" y="1908000"/>
            <a:ext cx="2950300" cy="4000499"/>
          </a:xfrm>
        </p:spPr>
        <p:txBody>
          <a:bodyPr anchor="t" anchorCtr="0"/>
          <a:lstStyle>
            <a:lvl1pPr>
              <a:defRPr sz="2000">
                <a:solidFill>
                  <a:schemeClr val="bg1"/>
                </a:solidFill>
                <a:latin typeface="+mn-lt"/>
              </a:defRPr>
            </a:lvl1pPr>
            <a:lvl2pPr>
              <a:defRPr sz="1800">
                <a:solidFill>
                  <a:schemeClr val="bg1"/>
                </a:solidFill>
                <a:latin typeface="+mn-lt"/>
              </a:defRPr>
            </a:lvl2pPr>
            <a:lvl3pPr>
              <a:defRPr sz="1600">
                <a:solidFill>
                  <a:schemeClr val="bg1"/>
                </a:solidFill>
                <a:latin typeface="+mn-lt"/>
              </a:defRPr>
            </a:lvl3pPr>
            <a:lvl4pPr>
              <a:defRPr sz="1400">
                <a:solidFill>
                  <a:schemeClr val="bg1"/>
                </a:solidFill>
                <a:latin typeface="+mn-lt"/>
              </a:defRPr>
            </a:lvl4pPr>
            <a:lvl5pPr>
              <a:defRPr sz="1200">
                <a:solidFill>
                  <a:schemeClr val="bg1"/>
                </a:solidFill>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5" name="Title Placeholder 1">
            <a:extLst>
              <a:ext uri="{FF2B5EF4-FFF2-40B4-BE49-F238E27FC236}">
                <a16:creationId xmlns:a16="http://schemas.microsoft.com/office/drawing/2014/main" id="{E9FE334C-969D-3338-5B86-8DAA390E0B37}"/>
              </a:ext>
            </a:extLst>
          </p:cNvPr>
          <p:cNvSpPr>
            <a:spLocks noGrp="1"/>
          </p:cNvSpPr>
          <p:nvPr>
            <p:ph type="title"/>
          </p:nvPr>
        </p:nvSpPr>
        <p:spPr>
          <a:xfrm>
            <a:off x="720000" y="518400"/>
            <a:ext cx="2950300" cy="807643"/>
          </a:xfrm>
          <a:prstGeom prst="rect">
            <a:avLst/>
          </a:prstGeom>
        </p:spPr>
        <p:txBody>
          <a:bodyPr vert="horz" lIns="0" tIns="0" rIns="0" bIns="0" rtlCol="0" anchor="ctr">
            <a:noAutofit/>
          </a:bodyPr>
          <a:lstStyle>
            <a:lvl1pPr>
              <a:defRPr sz="320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298455395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pitelsida Egen bild">
    <p:spTree>
      <p:nvGrpSpPr>
        <p:cNvPr id="1" name=""/>
        <p:cNvGrpSpPr/>
        <p:nvPr/>
      </p:nvGrpSpPr>
      <p:grpSpPr>
        <a:xfrm>
          <a:off x="0" y="0"/>
          <a:ext cx="0" cy="0"/>
          <a:chOff x="0" y="0"/>
          <a:chExt cx="0" cy="0"/>
        </a:xfrm>
      </p:grpSpPr>
      <p:sp>
        <p:nvSpPr>
          <p:cNvPr id="11" name="Picture Placeholder 1">
            <a:extLst>
              <a:ext uri="{FF2B5EF4-FFF2-40B4-BE49-F238E27FC236}">
                <a16:creationId xmlns:a16="http://schemas.microsoft.com/office/drawing/2014/main" id="{9AF2C182-CA0E-45D2-A22A-3B962FCD3482}"/>
              </a:ext>
            </a:extLst>
          </p:cNvPr>
          <p:cNvSpPr>
            <a:spLocks noGrp="1"/>
          </p:cNvSpPr>
          <p:nvPr>
            <p:ph type="pic" sz="quarter" idx="13" hasCustomPrompt="1"/>
          </p:nvPr>
        </p:nvSpPr>
        <p:spPr>
          <a:xfrm>
            <a:off x="-1" y="0"/>
            <a:ext cx="12192000" cy="6012000"/>
          </a:xfrm>
          <a:custGeom>
            <a:avLst/>
            <a:gdLst>
              <a:gd name="connsiteX0" fmla="*/ 0 w 12192000"/>
              <a:gd name="connsiteY0" fmla="*/ 0 h 6240309"/>
              <a:gd name="connsiteX1" fmla="*/ 12192000 w 12192000"/>
              <a:gd name="connsiteY1" fmla="*/ 0 h 6240309"/>
              <a:gd name="connsiteX2" fmla="*/ 12192000 w 12192000"/>
              <a:gd name="connsiteY2" fmla="*/ 6240309 h 6240309"/>
              <a:gd name="connsiteX3" fmla="*/ 0 w 12192000"/>
              <a:gd name="connsiteY3" fmla="*/ 6240309 h 6240309"/>
            </a:gdLst>
            <a:ahLst/>
            <a:cxnLst>
              <a:cxn ang="0">
                <a:pos x="connsiteX0" y="connsiteY0"/>
              </a:cxn>
              <a:cxn ang="0">
                <a:pos x="connsiteX1" y="connsiteY1"/>
              </a:cxn>
              <a:cxn ang="0">
                <a:pos x="connsiteX2" y="connsiteY2"/>
              </a:cxn>
              <a:cxn ang="0">
                <a:pos x="connsiteX3" y="connsiteY3"/>
              </a:cxn>
            </a:cxnLst>
            <a:rect l="l" t="t" r="r" b="b"/>
            <a:pathLst>
              <a:path w="12192000" h="6240309">
                <a:moveTo>
                  <a:pt x="0" y="0"/>
                </a:moveTo>
                <a:lnTo>
                  <a:pt x="12192000" y="0"/>
                </a:lnTo>
                <a:lnTo>
                  <a:pt x="12192000" y="6240309"/>
                </a:lnTo>
                <a:lnTo>
                  <a:pt x="0" y="6240309"/>
                </a:lnTo>
                <a:close/>
              </a:path>
            </a:pathLst>
          </a:custGeom>
          <a:solidFill>
            <a:srgbClr val="E7E6E6"/>
          </a:solidFill>
        </p:spPr>
        <p:txBody>
          <a:bodyPr wrap="square">
            <a:noAutofit/>
          </a:bodyPr>
          <a:lstStyle>
            <a:lvl1pPr marL="0" indent="0">
              <a:buNone/>
              <a:defRPr/>
            </a:lvl1pPr>
          </a:lstStyle>
          <a:p>
            <a:r>
              <a:rPr lang="sv-SE"/>
              <a:t>”Infoga bild”-ikonen är dold av text. Välj via menyn: Infoga &gt; Bilder, så hamnar bilden rätt</a:t>
            </a:r>
          </a:p>
        </p:txBody>
      </p:sp>
      <p:sp>
        <p:nvSpPr>
          <p:cNvPr id="7" name="Title 1">
            <a:extLst>
              <a:ext uri="{FF2B5EF4-FFF2-40B4-BE49-F238E27FC236}">
                <a16:creationId xmlns:a16="http://schemas.microsoft.com/office/drawing/2014/main" id="{784360E8-32CB-7038-7D29-CB1821147CF8}"/>
              </a:ext>
            </a:extLst>
          </p:cNvPr>
          <p:cNvSpPr>
            <a:spLocks noGrp="1"/>
          </p:cNvSpPr>
          <p:nvPr>
            <p:ph type="ctrTitle" hasCustomPrompt="1"/>
          </p:nvPr>
        </p:nvSpPr>
        <p:spPr>
          <a:xfrm>
            <a:off x="1524000" y="1050684"/>
            <a:ext cx="9144000" cy="2303212"/>
          </a:xfrm>
          <a:prstGeom prst="rect">
            <a:avLst/>
          </a:prstGeom>
        </p:spPr>
        <p:txBody>
          <a:bodyPr bIns="0" anchor="b">
            <a:normAutofit/>
          </a:bodyPr>
          <a:lstStyle>
            <a:lvl1pPr algn="ctr">
              <a:defRPr sz="6000" b="1" i="0">
                <a:solidFill>
                  <a:schemeClr val="bg1"/>
                </a:solidFill>
                <a:latin typeface="+mj-lt"/>
              </a:defRPr>
            </a:lvl1pPr>
          </a:lstStyle>
          <a:p>
            <a:r>
              <a:rPr lang="sv-SE"/>
              <a:t>Klicka här och ange rubrik</a:t>
            </a:r>
          </a:p>
        </p:txBody>
      </p:sp>
      <p:sp>
        <p:nvSpPr>
          <p:cNvPr id="9" name="Subtitle 2">
            <a:extLst>
              <a:ext uri="{FF2B5EF4-FFF2-40B4-BE49-F238E27FC236}">
                <a16:creationId xmlns:a16="http://schemas.microsoft.com/office/drawing/2014/main" id="{436D8495-692D-8AFB-EFC6-C4616C5EC211}"/>
              </a:ext>
            </a:extLst>
          </p:cNvPr>
          <p:cNvSpPr>
            <a:spLocks noGrp="1"/>
          </p:cNvSpPr>
          <p:nvPr>
            <p:ph type="subTitle" idx="1" hasCustomPrompt="1"/>
          </p:nvPr>
        </p:nvSpPr>
        <p:spPr>
          <a:xfrm>
            <a:off x="1524000" y="3605752"/>
            <a:ext cx="9144000" cy="1655761"/>
          </a:xfrm>
        </p:spPr>
        <p:txBody>
          <a:bodyPr tIns="0">
            <a:normAutofit/>
          </a:bodyPr>
          <a:lstStyle>
            <a:lvl1pPr marL="0" indent="0" algn="ctr">
              <a:spcBef>
                <a:spcPts val="0"/>
              </a:spcBef>
              <a:buNone/>
              <a:defRPr sz="32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a:t>
            </a:r>
            <a:br>
              <a:rPr lang="sv-SE"/>
            </a:br>
            <a:r>
              <a:rPr lang="sv-SE"/>
              <a:t>radera rutan om den inte behövs</a:t>
            </a:r>
          </a:p>
        </p:txBody>
      </p:sp>
    </p:spTree>
    <p:extLst>
      <p:ext uri="{BB962C8B-B14F-4D97-AF65-F5344CB8AC3E}">
        <p14:creationId xmlns:p14="http://schemas.microsoft.com/office/powerpoint/2010/main" val="43364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ubrik grön+röd ruta Mörkgrön 1">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DEAB6B2-983F-4E34-3A7C-0A95FE63A5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12423" b="75215"/>
          <a:stretch>
            <a:fillRect/>
          </a:stretch>
        </p:blipFill>
        <p:spPr>
          <a:xfrm>
            <a:off x="-2" y="6010275"/>
            <a:ext cx="12192002" cy="847725"/>
          </a:xfrm>
          <a:prstGeom prst="rect">
            <a:avLst/>
          </a:prstGeom>
        </p:spPr>
      </p:pic>
      <p:sp>
        <p:nvSpPr>
          <p:cNvPr id="8" name="Title 1">
            <a:extLst>
              <a:ext uri="{FF2B5EF4-FFF2-40B4-BE49-F238E27FC236}">
                <a16:creationId xmlns:a16="http://schemas.microsoft.com/office/drawing/2014/main" id="{5E97045D-2746-5DF4-7F67-77EAA3813E93}"/>
              </a:ext>
            </a:extLst>
          </p:cNvPr>
          <p:cNvSpPr>
            <a:spLocks noGrp="1"/>
          </p:cNvSpPr>
          <p:nvPr>
            <p:ph type="title"/>
          </p:nvPr>
        </p:nvSpPr>
        <p:spPr>
          <a:xfrm>
            <a:off x="720000" y="519113"/>
            <a:ext cx="10720800" cy="807643"/>
          </a:xfrm>
        </p:spPr>
        <p:txBody>
          <a:bodyPr>
            <a:noAutofit/>
          </a:bodyPr>
          <a:lstStyle>
            <a:lvl1pPr>
              <a:defRPr>
                <a:solidFill>
                  <a:schemeClr val="tx1"/>
                </a:solidFill>
              </a:defRPr>
            </a:lvl1pPr>
          </a:lstStyle>
          <a:p>
            <a:r>
              <a:rPr lang="sv-SE"/>
              <a:t>Klicka här för att ändra mall för rubrikformat</a:t>
            </a:r>
          </a:p>
        </p:txBody>
      </p:sp>
      <p:sp>
        <p:nvSpPr>
          <p:cNvPr id="19" name="Platshållare för text 2">
            <a:extLst>
              <a:ext uri="{FF2B5EF4-FFF2-40B4-BE49-F238E27FC236}">
                <a16:creationId xmlns:a16="http://schemas.microsoft.com/office/drawing/2014/main" id="{279752FA-A99E-3B43-3AEC-302C76B1C798}"/>
              </a:ext>
            </a:extLst>
          </p:cNvPr>
          <p:cNvSpPr>
            <a:spLocks noGrp="1"/>
          </p:cNvSpPr>
          <p:nvPr>
            <p:ph type="body" sz="quarter" idx="13"/>
          </p:nvPr>
        </p:nvSpPr>
        <p:spPr>
          <a:xfrm>
            <a:off x="787450" y="1760399"/>
            <a:ext cx="4946600" cy="3732351"/>
          </a:xfrm>
          <a:ln w="152400">
            <a:solidFill>
              <a:schemeClr val="accent3"/>
            </a:solidFill>
            <a:miter lim="800000"/>
          </a:ln>
        </p:spPr>
        <p:txBody>
          <a:bodyPr vert="horz" lIns="216000" tIns="216000" rIns="216000" bIns="180000" rtlCol="0" anchor="t" anchorCtr="0">
            <a:noAutofit/>
          </a:bodyPr>
          <a:lstStyle>
            <a:lvl1pPr>
              <a:spcBef>
                <a:spcPts val="400"/>
              </a:spcBef>
              <a:defRPr lang="sv-SE" sz="1800" smtClean="0"/>
            </a:lvl1pPr>
            <a:lvl2pPr>
              <a:spcBef>
                <a:spcPts val="400"/>
              </a:spcBef>
              <a:defRPr lang="sv-SE" sz="1600" smtClean="0">
                <a:latin typeface="+mn-lt"/>
              </a:defRPr>
            </a:lvl2pPr>
            <a:lvl3pPr>
              <a:spcBef>
                <a:spcPts val="400"/>
              </a:spcBef>
              <a:defRPr lang="sv-SE" sz="1400" smtClean="0">
                <a:latin typeface="+mn-lt"/>
              </a:defRPr>
            </a:lvl3pPr>
            <a:lvl4pPr>
              <a:spcBef>
                <a:spcPts val="400"/>
              </a:spcBef>
              <a:defRPr lang="sv-SE" sz="1200" smtClean="0">
                <a:latin typeface="+mn-lt"/>
              </a:defRPr>
            </a:lvl4pPr>
            <a:lvl5pPr>
              <a:spcBef>
                <a:spcPts val="400"/>
              </a:spcBef>
              <a:defRPr lang="sv-SE" sz="1100">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text 3">
            <a:extLst>
              <a:ext uri="{FF2B5EF4-FFF2-40B4-BE49-F238E27FC236}">
                <a16:creationId xmlns:a16="http://schemas.microsoft.com/office/drawing/2014/main" id="{D574E358-7E44-9D74-D8F7-C8D4D2369C96}"/>
              </a:ext>
            </a:extLst>
          </p:cNvPr>
          <p:cNvSpPr>
            <a:spLocks noGrp="1"/>
          </p:cNvSpPr>
          <p:nvPr>
            <p:ph type="body" sz="quarter" idx="14"/>
          </p:nvPr>
        </p:nvSpPr>
        <p:spPr>
          <a:xfrm>
            <a:off x="6418900" y="1760399"/>
            <a:ext cx="4946400" cy="3732351"/>
          </a:xfrm>
          <a:ln w="152400">
            <a:solidFill>
              <a:schemeClr val="accent4"/>
            </a:solidFill>
            <a:miter lim="800000"/>
          </a:ln>
        </p:spPr>
        <p:txBody>
          <a:bodyPr vert="horz" lIns="216000" tIns="216000" rIns="216000" bIns="180000" rtlCol="0" anchor="t" anchorCtr="0">
            <a:noAutofit/>
          </a:bodyPr>
          <a:lstStyle>
            <a:lvl1pPr>
              <a:spcBef>
                <a:spcPts val="400"/>
              </a:spcBef>
              <a:defRPr lang="sv-SE" sz="1800" smtClean="0"/>
            </a:lvl1pPr>
            <a:lvl2pPr>
              <a:spcBef>
                <a:spcPts val="400"/>
              </a:spcBef>
              <a:defRPr lang="sv-SE" sz="1600" smtClean="0">
                <a:latin typeface="+mn-lt"/>
              </a:defRPr>
            </a:lvl2pPr>
            <a:lvl3pPr>
              <a:spcBef>
                <a:spcPts val="400"/>
              </a:spcBef>
              <a:defRPr lang="sv-SE" sz="1400" smtClean="0">
                <a:latin typeface="+mn-lt"/>
              </a:defRPr>
            </a:lvl3pPr>
            <a:lvl4pPr>
              <a:spcBef>
                <a:spcPts val="400"/>
              </a:spcBef>
              <a:defRPr lang="sv-SE" sz="1200" smtClean="0">
                <a:latin typeface="+mn-lt"/>
              </a:defRPr>
            </a:lvl4pPr>
            <a:lvl5pPr>
              <a:spcBef>
                <a:spcPts val="400"/>
              </a:spcBef>
              <a:defRPr lang="sv-SE" sz="1100">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descr="Logotyp för ikem">
            <a:extLst>
              <a:ext uri="{FF2B5EF4-FFF2-40B4-BE49-F238E27FC236}">
                <a16:creationId xmlns:a16="http://schemas.microsoft.com/office/drawing/2014/main" id="{AD035318-EDDD-F3B2-E03A-F5506844FC2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spTree>
    <p:extLst>
      <p:ext uri="{BB962C8B-B14F-4D97-AF65-F5344CB8AC3E}">
        <p14:creationId xmlns:p14="http://schemas.microsoft.com/office/powerpoint/2010/main" val="1362547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Kapitelsida Molekyl företagsbild 1">
    <p:spTree>
      <p:nvGrpSpPr>
        <p:cNvPr id="1" name=""/>
        <p:cNvGrpSpPr/>
        <p:nvPr/>
      </p:nvGrpSpPr>
      <p:grpSpPr>
        <a:xfrm>
          <a:off x="0" y="0"/>
          <a:ext cx="0" cy="0"/>
          <a:chOff x="0" y="0"/>
          <a:chExt cx="0" cy="0"/>
        </a:xfrm>
      </p:grpSpPr>
      <p:pic>
        <p:nvPicPr>
          <p:cNvPr id="3" name="Bildobjekt 1">
            <a:extLst>
              <a:ext uri="{FF2B5EF4-FFF2-40B4-BE49-F238E27FC236}">
                <a16:creationId xmlns:a16="http://schemas.microsoft.com/office/drawing/2014/main" id="{A93FC54C-226A-1B55-93D8-C73A1EE99A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168" b="6168"/>
          <a:stretch/>
        </p:blipFill>
        <p:spPr>
          <a:xfrm>
            <a:off x="0" y="0"/>
            <a:ext cx="12192000" cy="6012000"/>
          </a:xfrm>
          <a:prstGeom prst="rect">
            <a:avLst/>
          </a:prstGeom>
        </p:spPr>
      </p:pic>
      <p:pic>
        <p:nvPicPr>
          <p:cNvPr id="2" name="Bildobjekt 1">
            <a:extLst>
              <a:ext uri="{FF2B5EF4-FFF2-40B4-BE49-F238E27FC236}">
                <a16:creationId xmlns:a16="http://schemas.microsoft.com/office/drawing/2014/main" id="{62291A77-D1EB-50A8-EC0A-28D8D2871C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9486" y="1"/>
            <a:ext cx="10682513" cy="6008913"/>
          </a:xfrm>
          <a:prstGeom prst="rect">
            <a:avLst/>
          </a:prstGeom>
          <a:noFill/>
        </p:spPr>
      </p:pic>
      <p:grpSp>
        <p:nvGrpSpPr>
          <p:cNvPr id="6" name="Grupp 10">
            <a:extLst>
              <a:ext uri="{FF2B5EF4-FFF2-40B4-BE49-F238E27FC236}">
                <a16:creationId xmlns:a16="http://schemas.microsoft.com/office/drawing/2014/main" id="{379D13DD-2787-B074-E9FE-7A2BFE8B1A3A}"/>
              </a:ext>
            </a:extLst>
          </p:cNvPr>
          <p:cNvGrpSpPr/>
          <p:nvPr userDrawn="1"/>
        </p:nvGrpSpPr>
        <p:grpSpPr>
          <a:xfrm>
            <a:off x="0" y="6008914"/>
            <a:ext cx="12192000" cy="849086"/>
            <a:chOff x="0" y="6008914"/>
            <a:chExt cx="12192000" cy="849086"/>
          </a:xfrm>
        </p:grpSpPr>
        <p:sp>
          <p:nvSpPr>
            <p:cNvPr id="7" name="Rektangel 6">
              <a:extLst>
                <a:ext uri="{FF2B5EF4-FFF2-40B4-BE49-F238E27FC236}">
                  <a16:creationId xmlns:a16="http://schemas.microsoft.com/office/drawing/2014/main" id="{5C7C446F-A3ED-AFFF-FE60-80A7D9EE08AF}"/>
                </a:ext>
                <a:ext uri="{C183D7F6-B498-43B3-948B-1728B52AA6E4}">
                  <adec:decorative xmlns:adec="http://schemas.microsoft.com/office/drawing/2017/decorative" val="1"/>
                </a:ext>
              </a:extLst>
            </p:cNvPr>
            <p:cNvSpPr/>
            <p:nvPr userDrawn="1"/>
          </p:nvSpPr>
          <p:spPr>
            <a:xfrm>
              <a:off x="0" y="6008914"/>
              <a:ext cx="12192000" cy="849086"/>
            </a:xfrm>
            <a:prstGeom prst="rect">
              <a:avLst/>
            </a:prstGeom>
            <a:solidFill>
              <a:srgbClr val="2E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8" name="Bildobjekt 9" descr="Logotyp för ikem">
              <a:extLst>
                <a:ext uri="{FF2B5EF4-FFF2-40B4-BE49-F238E27FC236}">
                  <a16:creationId xmlns:a16="http://schemas.microsoft.com/office/drawing/2014/main" id="{F93DC06C-F029-C584-8204-9EB0A58B0AF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grpSp>
      <p:sp>
        <p:nvSpPr>
          <p:cNvPr id="4" name="Subtitle 2">
            <a:extLst>
              <a:ext uri="{FF2B5EF4-FFF2-40B4-BE49-F238E27FC236}">
                <a16:creationId xmlns:a16="http://schemas.microsoft.com/office/drawing/2014/main" id="{7595A367-2EF2-FFE7-0C6E-B2826FFEEDE5}"/>
              </a:ext>
            </a:extLst>
          </p:cNvPr>
          <p:cNvSpPr>
            <a:spLocks noGrp="1"/>
          </p:cNvSpPr>
          <p:nvPr>
            <p:ph type="subTitle" idx="1" hasCustomPrompt="1"/>
          </p:nvPr>
        </p:nvSpPr>
        <p:spPr>
          <a:xfrm>
            <a:off x="939599" y="2703384"/>
            <a:ext cx="5743075" cy="1634002"/>
          </a:xfrm>
        </p:spPr>
        <p:txBody>
          <a:bodyPr tIns="0">
            <a:normAutofit/>
          </a:bodyPr>
          <a:lstStyle>
            <a:lvl1pPr marL="0" indent="0" algn="l">
              <a:lnSpc>
                <a:spcPct val="90000"/>
              </a:lnSpc>
              <a:spcBef>
                <a:spcPts val="0"/>
              </a:spcBef>
              <a:spcAft>
                <a:spcPts val="1000"/>
              </a:spcAft>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 radera rutan om den inte behövs</a:t>
            </a:r>
          </a:p>
        </p:txBody>
      </p:sp>
      <p:sp>
        <p:nvSpPr>
          <p:cNvPr id="12" name="Rubrik 11">
            <a:extLst>
              <a:ext uri="{FF2B5EF4-FFF2-40B4-BE49-F238E27FC236}">
                <a16:creationId xmlns:a16="http://schemas.microsoft.com/office/drawing/2014/main" id="{52B23855-CDD2-1775-C6D7-D9F52FA1B661}"/>
              </a:ext>
            </a:extLst>
          </p:cNvPr>
          <p:cNvSpPr>
            <a:spLocks noGrp="1"/>
          </p:cNvSpPr>
          <p:nvPr>
            <p:ph type="title"/>
          </p:nvPr>
        </p:nvSpPr>
        <p:spPr>
          <a:xfrm>
            <a:off x="939599" y="846000"/>
            <a:ext cx="6262047" cy="1765718"/>
          </a:xfrm>
        </p:spPr>
        <p:txBody>
          <a:bodyPr anchor="t" anchorCtr="0"/>
          <a:lstStyle>
            <a:lvl1pPr>
              <a:lnSpc>
                <a:spcPct val="80000"/>
              </a:lnSpc>
              <a:defRPr sz="6000" baseline="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107805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apitelsida Molekyl företagsbild 2">
    <p:spTree>
      <p:nvGrpSpPr>
        <p:cNvPr id="1" name=""/>
        <p:cNvGrpSpPr/>
        <p:nvPr/>
      </p:nvGrpSpPr>
      <p:grpSpPr>
        <a:xfrm>
          <a:off x="0" y="0"/>
          <a:ext cx="0" cy="0"/>
          <a:chOff x="0" y="0"/>
          <a:chExt cx="0" cy="0"/>
        </a:xfrm>
      </p:grpSpPr>
      <p:pic>
        <p:nvPicPr>
          <p:cNvPr id="3" name="Bildobjekt 1">
            <a:extLst>
              <a:ext uri="{FF2B5EF4-FFF2-40B4-BE49-F238E27FC236}">
                <a16:creationId xmlns:a16="http://schemas.microsoft.com/office/drawing/2014/main" id="{A93FC54C-226A-1B55-93D8-C73A1EE99A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168" b="6168"/>
          <a:stretch/>
        </p:blipFill>
        <p:spPr>
          <a:xfrm>
            <a:off x="0" y="0"/>
            <a:ext cx="12192000" cy="6012000"/>
          </a:xfrm>
          <a:prstGeom prst="rect">
            <a:avLst/>
          </a:prstGeom>
        </p:spPr>
      </p:pic>
      <p:pic>
        <p:nvPicPr>
          <p:cNvPr id="2" name="Bildobjekt 1">
            <a:extLst>
              <a:ext uri="{FF2B5EF4-FFF2-40B4-BE49-F238E27FC236}">
                <a16:creationId xmlns:a16="http://schemas.microsoft.com/office/drawing/2014/main" id="{62291A77-D1EB-50A8-EC0A-28D8D2871C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09486" y="1"/>
            <a:ext cx="10682512" cy="6008913"/>
          </a:xfrm>
          <a:prstGeom prst="rect">
            <a:avLst/>
          </a:prstGeom>
          <a:noFill/>
        </p:spPr>
      </p:pic>
      <p:grpSp>
        <p:nvGrpSpPr>
          <p:cNvPr id="6" name="Grupp 10">
            <a:extLst>
              <a:ext uri="{FF2B5EF4-FFF2-40B4-BE49-F238E27FC236}">
                <a16:creationId xmlns:a16="http://schemas.microsoft.com/office/drawing/2014/main" id="{379D13DD-2787-B074-E9FE-7A2BFE8B1A3A}"/>
              </a:ext>
            </a:extLst>
          </p:cNvPr>
          <p:cNvGrpSpPr/>
          <p:nvPr userDrawn="1"/>
        </p:nvGrpSpPr>
        <p:grpSpPr>
          <a:xfrm>
            <a:off x="0" y="6008914"/>
            <a:ext cx="12192000" cy="849086"/>
            <a:chOff x="0" y="6008914"/>
            <a:chExt cx="12192000" cy="849086"/>
          </a:xfrm>
        </p:grpSpPr>
        <p:sp>
          <p:nvSpPr>
            <p:cNvPr id="7" name="Rektangel 6">
              <a:extLst>
                <a:ext uri="{FF2B5EF4-FFF2-40B4-BE49-F238E27FC236}">
                  <a16:creationId xmlns:a16="http://schemas.microsoft.com/office/drawing/2014/main" id="{5C7C446F-A3ED-AFFF-FE60-80A7D9EE08AF}"/>
                </a:ext>
                <a:ext uri="{C183D7F6-B498-43B3-948B-1728B52AA6E4}">
                  <adec:decorative xmlns:adec="http://schemas.microsoft.com/office/drawing/2017/decorative" val="1"/>
                </a:ext>
              </a:extLst>
            </p:cNvPr>
            <p:cNvSpPr/>
            <p:nvPr userDrawn="1"/>
          </p:nvSpPr>
          <p:spPr>
            <a:xfrm>
              <a:off x="0" y="6008914"/>
              <a:ext cx="12192000" cy="849086"/>
            </a:xfrm>
            <a:prstGeom prst="rect">
              <a:avLst/>
            </a:prstGeom>
            <a:solidFill>
              <a:srgbClr val="2E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8" name="Bildobjekt 9" descr="Logotyp för ikem">
              <a:extLst>
                <a:ext uri="{FF2B5EF4-FFF2-40B4-BE49-F238E27FC236}">
                  <a16:creationId xmlns:a16="http://schemas.microsoft.com/office/drawing/2014/main" id="{F93DC06C-F029-C584-8204-9EB0A58B0AF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grpSp>
      <p:sp>
        <p:nvSpPr>
          <p:cNvPr id="4" name="Subtitle 2">
            <a:extLst>
              <a:ext uri="{FF2B5EF4-FFF2-40B4-BE49-F238E27FC236}">
                <a16:creationId xmlns:a16="http://schemas.microsoft.com/office/drawing/2014/main" id="{7595A367-2EF2-FFE7-0C6E-B2826FFEEDE5}"/>
              </a:ext>
            </a:extLst>
          </p:cNvPr>
          <p:cNvSpPr>
            <a:spLocks noGrp="1"/>
          </p:cNvSpPr>
          <p:nvPr>
            <p:ph type="subTitle" idx="1" hasCustomPrompt="1"/>
          </p:nvPr>
        </p:nvSpPr>
        <p:spPr>
          <a:xfrm>
            <a:off x="939599" y="2703384"/>
            <a:ext cx="5743075" cy="1634002"/>
          </a:xfrm>
        </p:spPr>
        <p:txBody>
          <a:bodyPr tIns="0">
            <a:normAutofit/>
          </a:bodyPr>
          <a:lstStyle>
            <a:lvl1pPr marL="0" indent="0" algn="l">
              <a:lnSpc>
                <a:spcPct val="90000"/>
              </a:lnSpc>
              <a:spcBef>
                <a:spcPts val="0"/>
              </a:spcBef>
              <a:spcAft>
                <a:spcPts val="1000"/>
              </a:spcAft>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 radera rutan om den inte behövs</a:t>
            </a:r>
          </a:p>
        </p:txBody>
      </p:sp>
      <p:sp>
        <p:nvSpPr>
          <p:cNvPr id="12" name="Rubrik 11">
            <a:extLst>
              <a:ext uri="{FF2B5EF4-FFF2-40B4-BE49-F238E27FC236}">
                <a16:creationId xmlns:a16="http://schemas.microsoft.com/office/drawing/2014/main" id="{52B23855-CDD2-1775-C6D7-D9F52FA1B661}"/>
              </a:ext>
            </a:extLst>
          </p:cNvPr>
          <p:cNvSpPr>
            <a:spLocks noGrp="1"/>
          </p:cNvSpPr>
          <p:nvPr>
            <p:ph type="title"/>
          </p:nvPr>
        </p:nvSpPr>
        <p:spPr>
          <a:xfrm>
            <a:off x="939599" y="846000"/>
            <a:ext cx="6262047" cy="1765718"/>
          </a:xfrm>
        </p:spPr>
        <p:txBody>
          <a:bodyPr anchor="t" anchorCtr="0"/>
          <a:lstStyle>
            <a:lvl1pPr>
              <a:lnSpc>
                <a:spcPct val="80000"/>
              </a:lnSpc>
              <a:defRPr sz="6000" baseline="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348645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apitelsida Molekyl företagsbild 3">
    <p:spTree>
      <p:nvGrpSpPr>
        <p:cNvPr id="1" name=""/>
        <p:cNvGrpSpPr/>
        <p:nvPr/>
      </p:nvGrpSpPr>
      <p:grpSpPr>
        <a:xfrm>
          <a:off x="0" y="0"/>
          <a:ext cx="0" cy="0"/>
          <a:chOff x="0" y="0"/>
          <a:chExt cx="0" cy="0"/>
        </a:xfrm>
      </p:grpSpPr>
      <p:pic>
        <p:nvPicPr>
          <p:cNvPr id="3" name="Bildobjekt 1">
            <a:extLst>
              <a:ext uri="{FF2B5EF4-FFF2-40B4-BE49-F238E27FC236}">
                <a16:creationId xmlns:a16="http://schemas.microsoft.com/office/drawing/2014/main" id="{A93FC54C-226A-1B55-93D8-C73A1EE99A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168" b="6168"/>
          <a:stretch/>
        </p:blipFill>
        <p:spPr>
          <a:xfrm>
            <a:off x="0" y="0"/>
            <a:ext cx="12192000" cy="6012000"/>
          </a:xfrm>
          <a:prstGeom prst="rect">
            <a:avLst/>
          </a:prstGeom>
        </p:spPr>
      </p:pic>
      <p:pic>
        <p:nvPicPr>
          <p:cNvPr id="2" name="Bildobjekt 1">
            <a:extLst>
              <a:ext uri="{FF2B5EF4-FFF2-40B4-BE49-F238E27FC236}">
                <a16:creationId xmlns:a16="http://schemas.microsoft.com/office/drawing/2014/main" id="{62291A77-D1EB-50A8-EC0A-28D8D2871C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09486" y="1"/>
            <a:ext cx="10682512" cy="6008913"/>
          </a:xfrm>
          <a:prstGeom prst="rect">
            <a:avLst/>
          </a:prstGeom>
          <a:noFill/>
        </p:spPr>
      </p:pic>
      <p:grpSp>
        <p:nvGrpSpPr>
          <p:cNvPr id="6" name="Grupp 10">
            <a:extLst>
              <a:ext uri="{FF2B5EF4-FFF2-40B4-BE49-F238E27FC236}">
                <a16:creationId xmlns:a16="http://schemas.microsoft.com/office/drawing/2014/main" id="{379D13DD-2787-B074-E9FE-7A2BFE8B1A3A}"/>
              </a:ext>
            </a:extLst>
          </p:cNvPr>
          <p:cNvGrpSpPr/>
          <p:nvPr userDrawn="1"/>
        </p:nvGrpSpPr>
        <p:grpSpPr>
          <a:xfrm>
            <a:off x="0" y="6008914"/>
            <a:ext cx="12192000" cy="849086"/>
            <a:chOff x="0" y="6008914"/>
            <a:chExt cx="12192000" cy="849086"/>
          </a:xfrm>
        </p:grpSpPr>
        <p:sp>
          <p:nvSpPr>
            <p:cNvPr id="7" name="Rektangel 6">
              <a:extLst>
                <a:ext uri="{FF2B5EF4-FFF2-40B4-BE49-F238E27FC236}">
                  <a16:creationId xmlns:a16="http://schemas.microsoft.com/office/drawing/2014/main" id="{5C7C446F-A3ED-AFFF-FE60-80A7D9EE08AF}"/>
                </a:ext>
                <a:ext uri="{C183D7F6-B498-43B3-948B-1728B52AA6E4}">
                  <adec:decorative xmlns:adec="http://schemas.microsoft.com/office/drawing/2017/decorative" val="1"/>
                </a:ext>
              </a:extLst>
            </p:cNvPr>
            <p:cNvSpPr/>
            <p:nvPr userDrawn="1"/>
          </p:nvSpPr>
          <p:spPr>
            <a:xfrm>
              <a:off x="0" y="6008914"/>
              <a:ext cx="12192000" cy="849086"/>
            </a:xfrm>
            <a:prstGeom prst="rect">
              <a:avLst/>
            </a:prstGeom>
            <a:solidFill>
              <a:srgbClr val="2E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8" name="Bildobjekt 9" descr="Logotyp för ikem">
              <a:extLst>
                <a:ext uri="{FF2B5EF4-FFF2-40B4-BE49-F238E27FC236}">
                  <a16:creationId xmlns:a16="http://schemas.microsoft.com/office/drawing/2014/main" id="{F93DC06C-F029-C584-8204-9EB0A58B0AF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grpSp>
      <p:sp>
        <p:nvSpPr>
          <p:cNvPr id="4" name="Subtitle 2">
            <a:extLst>
              <a:ext uri="{FF2B5EF4-FFF2-40B4-BE49-F238E27FC236}">
                <a16:creationId xmlns:a16="http://schemas.microsoft.com/office/drawing/2014/main" id="{7595A367-2EF2-FFE7-0C6E-B2826FFEEDE5}"/>
              </a:ext>
            </a:extLst>
          </p:cNvPr>
          <p:cNvSpPr>
            <a:spLocks noGrp="1"/>
          </p:cNvSpPr>
          <p:nvPr>
            <p:ph type="subTitle" idx="1" hasCustomPrompt="1"/>
          </p:nvPr>
        </p:nvSpPr>
        <p:spPr>
          <a:xfrm>
            <a:off x="939599" y="2703384"/>
            <a:ext cx="5743075" cy="1634002"/>
          </a:xfrm>
        </p:spPr>
        <p:txBody>
          <a:bodyPr tIns="0">
            <a:normAutofit/>
          </a:bodyPr>
          <a:lstStyle>
            <a:lvl1pPr marL="0" indent="0" algn="l">
              <a:lnSpc>
                <a:spcPct val="90000"/>
              </a:lnSpc>
              <a:spcBef>
                <a:spcPts val="0"/>
              </a:spcBef>
              <a:spcAft>
                <a:spcPts val="1000"/>
              </a:spcAft>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 radera rutan om den inte behövs</a:t>
            </a:r>
          </a:p>
        </p:txBody>
      </p:sp>
      <p:sp>
        <p:nvSpPr>
          <p:cNvPr id="12" name="Rubrik 11">
            <a:extLst>
              <a:ext uri="{FF2B5EF4-FFF2-40B4-BE49-F238E27FC236}">
                <a16:creationId xmlns:a16="http://schemas.microsoft.com/office/drawing/2014/main" id="{52B23855-CDD2-1775-C6D7-D9F52FA1B661}"/>
              </a:ext>
            </a:extLst>
          </p:cNvPr>
          <p:cNvSpPr>
            <a:spLocks noGrp="1"/>
          </p:cNvSpPr>
          <p:nvPr>
            <p:ph type="title"/>
          </p:nvPr>
        </p:nvSpPr>
        <p:spPr>
          <a:xfrm>
            <a:off x="939599" y="846000"/>
            <a:ext cx="6262047" cy="1765718"/>
          </a:xfrm>
        </p:spPr>
        <p:txBody>
          <a:bodyPr anchor="t" anchorCtr="0"/>
          <a:lstStyle>
            <a:lvl1pPr>
              <a:lnSpc>
                <a:spcPct val="80000"/>
              </a:lnSpc>
              <a:defRPr sz="6000" baseline="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338553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apitelsida Molekyl företagsbild 4">
    <p:spTree>
      <p:nvGrpSpPr>
        <p:cNvPr id="1" name=""/>
        <p:cNvGrpSpPr/>
        <p:nvPr/>
      </p:nvGrpSpPr>
      <p:grpSpPr>
        <a:xfrm>
          <a:off x="0" y="0"/>
          <a:ext cx="0" cy="0"/>
          <a:chOff x="0" y="0"/>
          <a:chExt cx="0" cy="0"/>
        </a:xfrm>
      </p:grpSpPr>
      <p:pic>
        <p:nvPicPr>
          <p:cNvPr id="3" name="Bildobjekt 1">
            <a:extLst>
              <a:ext uri="{FF2B5EF4-FFF2-40B4-BE49-F238E27FC236}">
                <a16:creationId xmlns:a16="http://schemas.microsoft.com/office/drawing/2014/main" id="{A93FC54C-226A-1B55-93D8-C73A1EE99A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168" b="6168"/>
          <a:stretch/>
        </p:blipFill>
        <p:spPr>
          <a:xfrm>
            <a:off x="0" y="0"/>
            <a:ext cx="12192000" cy="6012000"/>
          </a:xfrm>
          <a:prstGeom prst="rect">
            <a:avLst/>
          </a:prstGeom>
        </p:spPr>
      </p:pic>
      <p:pic>
        <p:nvPicPr>
          <p:cNvPr id="2" name="Bildobjekt 1">
            <a:extLst>
              <a:ext uri="{FF2B5EF4-FFF2-40B4-BE49-F238E27FC236}">
                <a16:creationId xmlns:a16="http://schemas.microsoft.com/office/drawing/2014/main" id="{62291A77-D1EB-50A8-EC0A-28D8D2871C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09486" y="1"/>
            <a:ext cx="10682512" cy="6008913"/>
          </a:xfrm>
          <a:prstGeom prst="rect">
            <a:avLst/>
          </a:prstGeom>
          <a:noFill/>
        </p:spPr>
      </p:pic>
      <p:grpSp>
        <p:nvGrpSpPr>
          <p:cNvPr id="6" name="Grupp 10">
            <a:extLst>
              <a:ext uri="{FF2B5EF4-FFF2-40B4-BE49-F238E27FC236}">
                <a16:creationId xmlns:a16="http://schemas.microsoft.com/office/drawing/2014/main" id="{379D13DD-2787-B074-E9FE-7A2BFE8B1A3A}"/>
              </a:ext>
            </a:extLst>
          </p:cNvPr>
          <p:cNvGrpSpPr/>
          <p:nvPr userDrawn="1"/>
        </p:nvGrpSpPr>
        <p:grpSpPr>
          <a:xfrm>
            <a:off x="0" y="6008914"/>
            <a:ext cx="12192000" cy="849086"/>
            <a:chOff x="0" y="6008914"/>
            <a:chExt cx="12192000" cy="849086"/>
          </a:xfrm>
        </p:grpSpPr>
        <p:sp>
          <p:nvSpPr>
            <p:cNvPr id="7" name="Rektangel 6">
              <a:extLst>
                <a:ext uri="{FF2B5EF4-FFF2-40B4-BE49-F238E27FC236}">
                  <a16:creationId xmlns:a16="http://schemas.microsoft.com/office/drawing/2014/main" id="{5C7C446F-A3ED-AFFF-FE60-80A7D9EE08AF}"/>
                </a:ext>
                <a:ext uri="{C183D7F6-B498-43B3-948B-1728B52AA6E4}">
                  <adec:decorative xmlns:adec="http://schemas.microsoft.com/office/drawing/2017/decorative" val="1"/>
                </a:ext>
              </a:extLst>
            </p:cNvPr>
            <p:cNvSpPr/>
            <p:nvPr userDrawn="1"/>
          </p:nvSpPr>
          <p:spPr>
            <a:xfrm>
              <a:off x="0" y="6008914"/>
              <a:ext cx="12192000" cy="849086"/>
            </a:xfrm>
            <a:prstGeom prst="rect">
              <a:avLst/>
            </a:prstGeom>
            <a:solidFill>
              <a:srgbClr val="2E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8" name="Bildobjekt 9" descr="Logotyp för ikem">
              <a:extLst>
                <a:ext uri="{FF2B5EF4-FFF2-40B4-BE49-F238E27FC236}">
                  <a16:creationId xmlns:a16="http://schemas.microsoft.com/office/drawing/2014/main" id="{F93DC06C-F029-C584-8204-9EB0A58B0AF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grpSp>
      <p:sp>
        <p:nvSpPr>
          <p:cNvPr id="4" name="Subtitle 2">
            <a:extLst>
              <a:ext uri="{FF2B5EF4-FFF2-40B4-BE49-F238E27FC236}">
                <a16:creationId xmlns:a16="http://schemas.microsoft.com/office/drawing/2014/main" id="{7595A367-2EF2-FFE7-0C6E-B2826FFEEDE5}"/>
              </a:ext>
            </a:extLst>
          </p:cNvPr>
          <p:cNvSpPr>
            <a:spLocks noGrp="1"/>
          </p:cNvSpPr>
          <p:nvPr>
            <p:ph type="subTitle" idx="1" hasCustomPrompt="1"/>
          </p:nvPr>
        </p:nvSpPr>
        <p:spPr>
          <a:xfrm>
            <a:off x="939599" y="2703384"/>
            <a:ext cx="5743075" cy="1634002"/>
          </a:xfrm>
        </p:spPr>
        <p:txBody>
          <a:bodyPr tIns="0">
            <a:normAutofit/>
          </a:bodyPr>
          <a:lstStyle>
            <a:lvl1pPr marL="0" indent="0" algn="l">
              <a:lnSpc>
                <a:spcPct val="90000"/>
              </a:lnSpc>
              <a:spcBef>
                <a:spcPts val="0"/>
              </a:spcBef>
              <a:spcAft>
                <a:spcPts val="1000"/>
              </a:spcAft>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 radera rutan om den inte behövs</a:t>
            </a:r>
          </a:p>
        </p:txBody>
      </p:sp>
      <p:sp>
        <p:nvSpPr>
          <p:cNvPr id="12" name="Rubrik 11">
            <a:extLst>
              <a:ext uri="{FF2B5EF4-FFF2-40B4-BE49-F238E27FC236}">
                <a16:creationId xmlns:a16="http://schemas.microsoft.com/office/drawing/2014/main" id="{52B23855-CDD2-1775-C6D7-D9F52FA1B661}"/>
              </a:ext>
            </a:extLst>
          </p:cNvPr>
          <p:cNvSpPr>
            <a:spLocks noGrp="1"/>
          </p:cNvSpPr>
          <p:nvPr>
            <p:ph type="title"/>
          </p:nvPr>
        </p:nvSpPr>
        <p:spPr>
          <a:xfrm>
            <a:off x="939599" y="846000"/>
            <a:ext cx="6262047" cy="1765718"/>
          </a:xfrm>
        </p:spPr>
        <p:txBody>
          <a:bodyPr anchor="t" anchorCtr="0"/>
          <a:lstStyle>
            <a:lvl1pPr>
              <a:lnSpc>
                <a:spcPct val="80000"/>
              </a:lnSpc>
              <a:defRPr sz="6000" baseline="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411413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Kapitelsida Molekyl företagsbild 5">
    <p:spTree>
      <p:nvGrpSpPr>
        <p:cNvPr id="1" name=""/>
        <p:cNvGrpSpPr/>
        <p:nvPr/>
      </p:nvGrpSpPr>
      <p:grpSpPr>
        <a:xfrm>
          <a:off x="0" y="0"/>
          <a:ext cx="0" cy="0"/>
          <a:chOff x="0" y="0"/>
          <a:chExt cx="0" cy="0"/>
        </a:xfrm>
      </p:grpSpPr>
      <p:pic>
        <p:nvPicPr>
          <p:cNvPr id="3" name="Bildobjekt 1">
            <a:extLst>
              <a:ext uri="{FF2B5EF4-FFF2-40B4-BE49-F238E27FC236}">
                <a16:creationId xmlns:a16="http://schemas.microsoft.com/office/drawing/2014/main" id="{A93FC54C-226A-1B55-93D8-C73A1EE99A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168" b="6168"/>
          <a:stretch/>
        </p:blipFill>
        <p:spPr>
          <a:xfrm>
            <a:off x="0" y="0"/>
            <a:ext cx="12192000" cy="6012000"/>
          </a:xfrm>
          <a:prstGeom prst="rect">
            <a:avLst/>
          </a:prstGeom>
        </p:spPr>
      </p:pic>
      <p:pic>
        <p:nvPicPr>
          <p:cNvPr id="2" name="Bildobjekt 1">
            <a:extLst>
              <a:ext uri="{FF2B5EF4-FFF2-40B4-BE49-F238E27FC236}">
                <a16:creationId xmlns:a16="http://schemas.microsoft.com/office/drawing/2014/main" id="{62291A77-D1EB-50A8-EC0A-28D8D2871C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09486" y="1"/>
            <a:ext cx="10682512" cy="6008913"/>
          </a:xfrm>
          <a:prstGeom prst="rect">
            <a:avLst/>
          </a:prstGeom>
          <a:noFill/>
        </p:spPr>
      </p:pic>
      <p:grpSp>
        <p:nvGrpSpPr>
          <p:cNvPr id="6" name="Grupp 10">
            <a:extLst>
              <a:ext uri="{FF2B5EF4-FFF2-40B4-BE49-F238E27FC236}">
                <a16:creationId xmlns:a16="http://schemas.microsoft.com/office/drawing/2014/main" id="{379D13DD-2787-B074-E9FE-7A2BFE8B1A3A}"/>
              </a:ext>
            </a:extLst>
          </p:cNvPr>
          <p:cNvGrpSpPr/>
          <p:nvPr userDrawn="1"/>
        </p:nvGrpSpPr>
        <p:grpSpPr>
          <a:xfrm>
            <a:off x="0" y="6008914"/>
            <a:ext cx="12192000" cy="849086"/>
            <a:chOff x="0" y="6008914"/>
            <a:chExt cx="12192000" cy="849086"/>
          </a:xfrm>
        </p:grpSpPr>
        <p:sp>
          <p:nvSpPr>
            <p:cNvPr id="7" name="Rektangel 6">
              <a:extLst>
                <a:ext uri="{FF2B5EF4-FFF2-40B4-BE49-F238E27FC236}">
                  <a16:creationId xmlns:a16="http://schemas.microsoft.com/office/drawing/2014/main" id="{5C7C446F-A3ED-AFFF-FE60-80A7D9EE08AF}"/>
                </a:ext>
                <a:ext uri="{C183D7F6-B498-43B3-948B-1728B52AA6E4}">
                  <adec:decorative xmlns:adec="http://schemas.microsoft.com/office/drawing/2017/decorative" val="1"/>
                </a:ext>
              </a:extLst>
            </p:cNvPr>
            <p:cNvSpPr/>
            <p:nvPr userDrawn="1"/>
          </p:nvSpPr>
          <p:spPr>
            <a:xfrm>
              <a:off x="0" y="6008914"/>
              <a:ext cx="12192000" cy="849086"/>
            </a:xfrm>
            <a:prstGeom prst="rect">
              <a:avLst/>
            </a:prstGeom>
            <a:solidFill>
              <a:srgbClr val="2E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8" name="Bildobjekt 9" descr="Logotyp för ikem">
              <a:extLst>
                <a:ext uri="{FF2B5EF4-FFF2-40B4-BE49-F238E27FC236}">
                  <a16:creationId xmlns:a16="http://schemas.microsoft.com/office/drawing/2014/main" id="{F93DC06C-F029-C584-8204-9EB0A58B0AF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grpSp>
      <p:sp>
        <p:nvSpPr>
          <p:cNvPr id="4" name="Subtitle 2">
            <a:extLst>
              <a:ext uri="{FF2B5EF4-FFF2-40B4-BE49-F238E27FC236}">
                <a16:creationId xmlns:a16="http://schemas.microsoft.com/office/drawing/2014/main" id="{7595A367-2EF2-FFE7-0C6E-B2826FFEEDE5}"/>
              </a:ext>
            </a:extLst>
          </p:cNvPr>
          <p:cNvSpPr>
            <a:spLocks noGrp="1"/>
          </p:cNvSpPr>
          <p:nvPr>
            <p:ph type="subTitle" idx="1" hasCustomPrompt="1"/>
          </p:nvPr>
        </p:nvSpPr>
        <p:spPr>
          <a:xfrm>
            <a:off x="939599" y="2703384"/>
            <a:ext cx="5743075" cy="1634002"/>
          </a:xfrm>
        </p:spPr>
        <p:txBody>
          <a:bodyPr tIns="0">
            <a:normAutofit/>
          </a:bodyPr>
          <a:lstStyle>
            <a:lvl1pPr marL="0" indent="0" algn="l">
              <a:lnSpc>
                <a:spcPct val="90000"/>
              </a:lnSpc>
              <a:spcBef>
                <a:spcPts val="0"/>
              </a:spcBef>
              <a:spcAft>
                <a:spcPts val="1000"/>
              </a:spcAft>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 radera rutan om den inte behövs</a:t>
            </a:r>
          </a:p>
        </p:txBody>
      </p:sp>
      <p:sp>
        <p:nvSpPr>
          <p:cNvPr id="12" name="Rubrik 11">
            <a:extLst>
              <a:ext uri="{FF2B5EF4-FFF2-40B4-BE49-F238E27FC236}">
                <a16:creationId xmlns:a16="http://schemas.microsoft.com/office/drawing/2014/main" id="{52B23855-CDD2-1775-C6D7-D9F52FA1B661}"/>
              </a:ext>
            </a:extLst>
          </p:cNvPr>
          <p:cNvSpPr>
            <a:spLocks noGrp="1"/>
          </p:cNvSpPr>
          <p:nvPr>
            <p:ph type="title"/>
          </p:nvPr>
        </p:nvSpPr>
        <p:spPr>
          <a:xfrm>
            <a:off x="939599" y="846000"/>
            <a:ext cx="6262047" cy="1765718"/>
          </a:xfrm>
        </p:spPr>
        <p:txBody>
          <a:bodyPr anchor="t" anchorCtr="0"/>
          <a:lstStyle>
            <a:lvl1pPr>
              <a:lnSpc>
                <a:spcPct val="80000"/>
              </a:lnSpc>
              <a:defRPr sz="6000" baseline="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77444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Kapitelsida Molekyl företagsbild 6">
    <p:spTree>
      <p:nvGrpSpPr>
        <p:cNvPr id="1" name=""/>
        <p:cNvGrpSpPr/>
        <p:nvPr/>
      </p:nvGrpSpPr>
      <p:grpSpPr>
        <a:xfrm>
          <a:off x="0" y="0"/>
          <a:ext cx="0" cy="0"/>
          <a:chOff x="0" y="0"/>
          <a:chExt cx="0" cy="0"/>
        </a:xfrm>
      </p:grpSpPr>
      <p:pic>
        <p:nvPicPr>
          <p:cNvPr id="3" name="Bildobjekt 1">
            <a:extLst>
              <a:ext uri="{FF2B5EF4-FFF2-40B4-BE49-F238E27FC236}">
                <a16:creationId xmlns:a16="http://schemas.microsoft.com/office/drawing/2014/main" id="{A93FC54C-226A-1B55-93D8-C73A1EE99A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168" b="6168"/>
          <a:stretch/>
        </p:blipFill>
        <p:spPr>
          <a:xfrm>
            <a:off x="0" y="0"/>
            <a:ext cx="12192000" cy="6012000"/>
          </a:xfrm>
          <a:prstGeom prst="rect">
            <a:avLst/>
          </a:prstGeom>
        </p:spPr>
      </p:pic>
      <p:pic>
        <p:nvPicPr>
          <p:cNvPr id="2" name="Bildobjekt 1">
            <a:extLst>
              <a:ext uri="{FF2B5EF4-FFF2-40B4-BE49-F238E27FC236}">
                <a16:creationId xmlns:a16="http://schemas.microsoft.com/office/drawing/2014/main" id="{62291A77-D1EB-50A8-EC0A-28D8D2871C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09486" y="1"/>
            <a:ext cx="10682512" cy="6008913"/>
          </a:xfrm>
          <a:prstGeom prst="rect">
            <a:avLst/>
          </a:prstGeom>
          <a:noFill/>
        </p:spPr>
      </p:pic>
      <p:grpSp>
        <p:nvGrpSpPr>
          <p:cNvPr id="6" name="Grupp 10">
            <a:extLst>
              <a:ext uri="{FF2B5EF4-FFF2-40B4-BE49-F238E27FC236}">
                <a16:creationId xmlns:a16="http://schemas.microsoft.com/office/drawing/2014/main" id="{379D13DD-2787-B074-E9FE-7A2BFE8B1A3A}"/>
              </a:ext>
            </a:extLst>
          </p:cNvPr>
          <p:cNvGrpSpPr/>
          <p:nvPr userDrawn="1"/>
        </p:nvGrpSpPr>
        <p:grpSpPr>
          <a:xfrm>
            <a:off x="0" y="6008914"/>
            <a:ext cx="12192000" cy="849086"/>
            <a:chOff x="0" y="6008914"/>
            <a:chExt cx="12192000" cy="849086"/>
          </a:xfrm>
        </p:grpSpPr>
        <p:sp>
          <p:nvSpPr>
            <p:cNvPr id="7" name="Rektangel 6">
              <a:extLst>
                <a:ext uri="{FF2B5EF4-FFF2-40B4-BE49-F238E27FC236}">
                  <a16:creationId xmlns:a16="http://schemas.microsoft.com/office/drawing/2014/main" id="{5C7C446F-A3ED-AFFF-FE60-80A7D9EE08AF}"/>
                </a:ext>
                <a:ext uri="{C183D7F6-B498-43B3-948B-1728B52AA6E4}">
                  <adec:decorative xmlns:adec="http://schemas.microsoft.com/office/drawing/2017/decorative" val="1"/>
                </a:ext>
              </a:extLst>
            </p:cNvPr>
            <p:cNvSpPr/>
            <p:nvPr userDrawn="1"/>
          </p:nvSpPr>
          <p:spPr>
            <a:xfrm>
              <a:off x="0" y="6008914"/>
              <a:ext cx="12192000" cy="849086"/>
            </a:xfrm>
            <a:prstGeom prst="rect">
              <a:avLst/>
            </a:prstGeom>
            <a:solidFill>
              <a:srgbClr val="2E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8" name="Bildobjekt 9" descr="Logotyp för ikem">
              <a:extLst>
                <a:ext uri="{FF2B5EF4-FFF2-40B4-BE49-F238E27FC236}">
                  <a16:creationId xmlns:a16="http://schemas.microsoft.com/office/drawing/2014/main" id="{F93DC06C-F029-C584-8204-9EB0A58B0AF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grpSp>
      <p:sp>
        <p:nvSpPr>
          <p:cNvPr id="4" name="Subtitle 2">
            <a:extLst>
              <a:ext uri="{FF2B5EF4-FFF2-40B4-BE49-F238E27FC236}">
                <a16:creationId xmlns:a16="http://schemas.microsoft.com/office/drawing/2014/main" id="{7595A367-2EF2-FFE7-0C6E-B2826FFEEDE5}"/>
              </a:ext>
            </a:extLst>
          </p:cNvPr>
          <p:cNvSpPr>
            <a:spLocks noGrp="1"/>
          </p:cNvSpPr>
          <p:nvPr>
            <p:ph type="subTitle" idx="1" hasCustomPrompt="1"/>
          </p:nvPr>
        </p:nvSpPr>
        <p:spPr>
          <a:xfrm>
            <a:off x="939599" y="2703384"/>
            <a:ext cx="5743075" cy="1634002"/>
          </a:xfrm>
        </p:spPr>
        <p:txBody>
          <a:bodyPr tIns="0">
            <a:normAutofit/>
          </a:bodyPr>
          <a:lstStyle>
            <a:lvl1pPr marL="0" indent="0" algn="l">
              <a:lnSpc>
                <a:spcPct val="90000"/>
              </a:lnSpc>
              <a:spcBef>
                <a:spcPts val="0"/>
              </a:spcBef>
              <a:spcAft>
                <a:spcPts val="1000"/>
              </a:spcAft>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 radera rutan om den inte behövs</a:t>
            </a:r>
          </a:p>
        </p:txBody>
      </p:sp>
      <p:sp>
        <p:nvSpPr>
          <p:cNvPr id="12" name="Rubrik 11">
            <a:extLst>
              <a:ext uri="{FF2B5EF4-FFF2-40B4-BE49-F238E27FC236}">
                <a16:creationId xmlns:a16="http://schemas.microsoft.com/office/drawing/2014/main" id="{52B23855-CDD2-1775-C6D7-D9F52FA1B661}"/>
              </a:ext>
            </a:extLst>
          </p:cNvPr>
          <p:cNvSpPr>
            <a:spLocks noGrp="1"/>
          </p:cNvSpPr>
          <p:nvPr>
            <p:ph type="title"/>
          </p:nvPr>
        </p:nvSpPr>
        <p:spPr>
          <a:xfrm>
            <a:off x="939599" y="846000"/>
            <a:ext cx="6262047" cy="1765718"/>
          </a:xfrm>
        </p:spPr>
        <p:txBody>
          <a:bodyPr anchor="t" anchorCtr="0"/>
          <a:lstStyle>
            <a:lvl1pPr>
              <a:lnSpc>
                <a:spcPct val="80000"/>
              </a:lnSpc>
              <a:defRPr sz="6000" baseline="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124626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Kapitelsida Molekyl företagsbild 7">
    <p:spTree>
      <p:nvGrpSpPr>
        <p:cNvPr id="1" name=""/>
        <p:cNvGrpSpPr/>
        <p:nvPr/>
      </p:nvGrpSpPr>
      <p:grpSpPr>
        <a:xfrm>
          <a:off x="0" y="0"/>
          <a:ext cx="0" cy="0"/>
          <a:chOff x="0" y="0"/>
          <a:chExt cx="0" cy="0"/>
        </a:xfrm>
      </p:grpSpPr>
      <p:pic>
        <p:nvPicPr>
          <p:cNvPr id="3" name="Bildobjekt 1">
            <a:extLst>
              <a:ext uri="{FF2B5EF4-FFF2-40B4-BE49-F238E27FC236}">
                <a16:creationId xmlns:a16="http://schemas.microsoft.com/office/drawing/2014/main" id="{A93FC54C-226A-1B55-93D8-C73A1EE99A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168" b="6168"/>
          <a:stretch/>
        </p:blipFill>
        <p:spPr>
          <a:xfrm>
            <a:off x="0" y="0"/>
            <a:ext cx="12192000" cy="6012000"/>
          </a:xfrm>
          <a:prstGeom prst="rect">
            <a:avLst/>
          </a:prstGeom>
        </p:spPr>
      </p:pic>
      <p:pic>
        <p:nvPicPr>
          <p:cNvPr id="2" name="Bildobjekt 1">
            <a:extLst>
              <a:ext uri="{FF2B5EF4-FFF2-40B4-BE49-F238E27FC236}">
                <a16:creationId xmlns:a16="http://schemas.microsoft.com/office/drawing/2014/main" id="{62291A77-D1EB-50A8-EC0A-28D8D2871C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09486" y="1"/>
            <a:ext cx="10682512" cy="6008913"/>
          </a:xfrm>
          <a:prstGeom prst="rect">
            <a:avLst/>
          </a:prstGeom>
          <a:noFill/>
        </p:spPr>
      </p:pic>
      <p:grpSp>
        <p:nvGrpSpPr>
          <p:cNvPr id="6" name="Grupp 10">
            <a:extLst>
              <a:ext uri="{FF2B5EF4-FFF2-40B4-BE49-F238E27FC236}">
                <a16:creationId xmlns:a16="http://schemas.microsoft.com/office/drawing/2014/main" id="{379D13DD-2787-B074-E9FE-7A2BFE8B1A3A}"/>
              </a:ext>
            </a:extLst>
          </p:cNvPr>
          <p:cNvGrpSpPr/>
          <p:nvPr userDrawn="1"/>
        </p:nvGrpSpPr>
        <p:grpSpPr>
          <a:xfrm>
            <a:off x="0" y="6008914"/>
            <a:ext cx="12192000" cy="849086"/>
            <a:chOff x="0" y="6008914"/>
            <a:chExt cx="12192000" cy="849086"/>
          </a:xfrm>
        </p:grpSpPr>
        <p:sp>
          <p:nvSpPr>
            <p:cNvPr id="7" name="Rektangel 6">
              <a:extLst>
                <a:ext uri="{FF2B5EF4-FFF2-40B4-BE49-F238E27FC236}">
                  <a16:creationId xmlns:a16="http://schemas.microsoft.com/office/drawing/2014/main" id="{5C7C446F-A3ED-AFFF-FE60-80A7D9EE08AF}"/>
                </a:ext>
                <a:ext uri="{C183D7F6-B498-43B3-948B-1728B52AA6E4}">
                  <adec:decorative xmlns:adec="http://schemas.microsoft.com/office/drawing/2017/decorative" val="1"/>
                </a:ext>
              </a:extLst>
            </p:cNvPr>
            <p:cNvSpPr/>
            <p:nvPr userDrawn="1"/>
          </p:nvSpPr>
          <p:spPr>
            <a:xfrm>
              <a:off x="0" y="6008914"/>
              <a:ext cx="12192000" cy="849086"/>
            </a:xfrm>
            <a:prstGeom prst="rect">
              <a:avLst/>
            </a:prstGeom>
            <a:solidFill>
              <a:srgbClr val="2E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8" name="Bildobjekt 9" descr="Logotyp för ikem">
              <a:extLst>
                <a:ext uri="{FF2B5EF4-FFF2-40B4-BE49-F238E27FC236}">
                  <a16:creationId xmlns:a16="http://schemas.microsoft.com/office/drawing/2014/main" id="{F93DC06C-F029-C584-8204-9EB0A58B0AF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grpSp>
      <p:sp>
        <p:nvSpPr>
          <p:cNvPr id="4" name="Subtitle 2">
            <a:extLst>
              <a:ext uri="{FF2B5EF4-FFF2-40B4-BE49-F238E27FC236}">
                <a16:creationId xmlns:a16="http://schemas.microsoft.com/office/drawing/2014/main" id="{7595A367-2EF2-FFE7-0C6E-B2826FFEEDE5}"/>
              </a:ext>
            </a:extLst>
          </p:cNvPr>
          <p:cNvSpPr>
            <a:spLocks noGrp="1"/>
          </p:cNvSpPr>
          <p:nvPr>
            <p:ph type="subTitle" idx="1" hasCustomPrompt="1"/>
          </p:nvPr>
        </p:nvSpPr>
        <p:spPr>
          <a:xfrm>
            <a:off x="939599" y="2703384"/>
            <a:ext cx="5743075" cy="1634002"/>
          </a:xfrm>
        </p:spPr>
        <p:txBody>
          <a:bodyPr tIns="0">
            <a:normAutofit/>
          </a:bodyPr>
          <a:lstStyle>
            <a:lvl1pPr marL="0" indent="0" algn="l">
              <a:lnSpc>
                <a:spcPct val="90000"/>
              </a:lnSpc>
              <a:spcBef>
                <a:spcPts val="0"/>
              </a:spcBef>
              <a:spcAft>
                <a:spcPts val="1000"/>
              </a:spcAft>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 radera rutan om den inte behövs</a:t>
            </a:r>
          </a:p>
        </p:txBody>
      </p:sp>
      <p:sp>
        <p:nvSpPr>
          <p:cNvPr id="12" name="Rubrik 11">
            <a:extLst>
              <a:ext uri="{FF2B5EF4-FFF2-40B4-BE49-F238E27FC236}">
                <a16:creationId xmlns:a16="http://schemas.microsoft.com/office/drawing/2014/main" id="{52B23855-CDD2-1775-C6D7-D9F52FA1B661}"/>
              </a:ext>
            </a:extLst>
          </p:cNvPr>
          <p:cNvSpPr>
            <a:spLocks noGrp="1"/>
          </p:cNvSpPr>
          <p:nvPr>
            <p:ph type="title"/>
          </p:nvPr>
        </p:nvSpPr>
        <p:spPr>
          <a:xfrm>
            <a:off x="939599" y="846000"/>
            <a:ext cx="6262047" cy="1765718"/>
          </a:xfrm>
        </p:spPr>
        <p:txBody>
          <a:bodyPr anchor="t" anchorCtr="0"/>
          <a:lstStyle>
            <a:lvl1pPr>
              <a:lnSpc>
                <a:spcPct val="80000"/>
              </a:lnSpc>
              <a:defRPr sz="6000" baseline="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76153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 innehåll 2-spalt Mörkgrön">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C89D3CCF-EFC2-6B5E-17C8-788F6D8E7D46}"/>
              </a:ext>
            </a:extLst>
          </p:cNvPr>
          <p:cNvSpPr>
            <a:spLocks noGrp="1"/>
          </p:cNvSpPr>
          <p:nvPr>
            <p:ph type="title"/>
          </p:nvPr>
        </p:nvSpPr>
        <p:spPr>
          <a:xfrm>
            <a:off x="720000" y="518400"/>
            <a:ext cx="10754450" cy="807643"/>
          </a:xfrm>
        </p:spPr>
        <p:txBody>
          <a:bodyPr/>
          <a:lstStyle/>
          <a:p>
            <a:r>
              <a:rPr lang="sv-SE"/>
              <a:t>Klicka här för att ändra mall för rubrikformat</a:t>
            </a:r>
          </a:p>
        </p:txBody>
      </p:sp>
      <p:sp>
        <p:nvSpPr>
          <p:cNvPr id="2" name="Content Placeholder 2">
            <a:extLst>
              <a:ext uri="{FF2B5EF4-FFF2-40B4-BE49-F238E27FC236}">
                <a16:creationId xmlns:a16="http://schemas.microsoft.com/office/drawing/2014/main" id="{3D754140-C095-DF20-662B-EBFAE203B017}"/>
              </a:ext>
            </a:extLst>
          </p:cNvPr>
          <p:cNvSpPr>
            <a:spLocks noGrp="1"/>
          </p:cNvSpPr>
          <p:nvPr>
            <p:ph sz="half" idx="1"/>
          </p:nvPr>
        </p:nvSpPr>
        <p:spPr>
          <a:xfrm>
            <a:off x="720000" y="1906588"/>
            <a:ext cx="5080796" cy="382850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Content Placeholder 3">
            <a:extLst>
              <a:ext uri="{FF2B5EF4-FFF2-40B4-BE49-F238E27FC236}">
                <a16:creationId xmlns:a16="http://schemas.microsoft.com/office/drawing/2014/main" id="{FB4A52C5-4E3C-0D0B-9D41-1B8907F95777}"/>
              </a:ext>
            </a:extLst>
          </p:cNvPr>
          <p:cNvSpPr>
            <a:spLocks noGrp="1"/>
          </p:cNvSpPr>
          <p:nvPr>
            <p:ph sz="half" idx="2"/>
          </p:nvPr>
        </p:nvSpPr>
        <p:spPr>
          <a:xfrm>
            <a:off x="6391204" y="1906588"/>
            <a:ext cx="5080796" cy="382850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48661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7_Kapitelsida Molekyl hjälmbild 1">
    <p:spTree>
      <p:nvGrpSpPr>
        <p:cNvPr id="1" name=""/>
        <p:cNvGrpSpPr/>
        <p:nvPr/>
      </p:nvGrpSpPr>
      <p:grpSpPr>
        <a:xfrm>
          <a:off x="0" y="0"/>
          <a:ext cx="0" cy="0"/>
          <a:chOff x="0" y="0"/>
          <a:chExt cx="0" cy="0"/>
        </a:xfrm>
      </p:grpSpPr>
      <p:pic>
        <p:nvPicPr>
          <p:cNvPr id="3" name="Bildobjekt 1">
            <a:extLst>
              <a:ext uri="{FF2B5EF4-FFF2-40B4-BE49-F238E27FC236}">
                <a16:creationId xmlns:a16="http://schemas.microsoft.com/office/drawing/2014/main" id="{A93FC54C-226A-1B55-93D8-C73A1EE99A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168" b="6168"/>
          <a:stretch/>
        </p:blipFill>
        <p:spPr>
          <a:xfrm>
            <a:off x="0" y="0"/>
            <a:ext cx="12192000" cy="6012000"/>
          </a:xfrm>
          <a:prstGeom prst="rect">
            <a:avLst/>
          </a:prstGeom>
        </p:spPr>
      </p:pic>
      <p:pic>
        <p:nvPicPr>
          <p:cNvPr id="2" name="Bildobjekt 1">
            <a:extLst>
              <a:ext uri="{FF2B5EF4-FFF2-40B4-BE49-F238E27FC236}">
                <a16:creationId xmlns:a16="http://schemas.microsoft.com/office/drawing/2014/main" id="{62291A77-D1EB-50A8-EC0A-28D8D2871C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09486" y="1"/>
            <a:ext cx="10682512" cy="6008913"/>
          </a:xfrm>
          <a:prstGeom prst="rect">
            <a:avLst/>
          </a:prstGeom>
          <a:noFill/>
        </p:spPr>
      </p:pic>
      <p:grpSp>
        <p:nvGrpSpPr>
          <p:cNvPr id="6" name="Grupp 10">
            <a:extLst>
              <a:ext uri="{FF2B5EF4-FFF2-40B4-BE49-F238E27FC236}">
                <a16:creationId xmlns:a16="http://schemas.microsoft.com/office/drawing/2014/main" id="{379D13DD-2787-B074-E9FE-7A2BFE8B1A3A}"/>
              </a:ext>
            </a:extLst>
          </p:cNvPr>
          <p:cNvGrpSpPr/>
          <p:nvPr userDrawn="1"/>
        </p:nvGrpSpPr>
        <p:grpSpPr>
          <a:xfrm>
            <a:off x="0" y="6008914"/>
            <a:ext cx="12192000" cy="849086"/>
            <a:chOff x="0" y="6008914"/>
            <a:chExt cx="12192000" cy="849086"/>
          </a:xfrm>
        </p:grpSpPr>
        <p:sp>
          <p:nvSpPr>
            <p:cNvPr id="7" name="Rektangel 6">
              <a:extLst>
                <a:ext uri="{FF2B5EF4-FFF2-40B4-BE49-F238E27FC236}">
                  <a16:creationId xmlns:a16="http://schemas.microsoft.com/office/drawing/2014/main" id="{5C7C446F-A3ED-AFFF-FE60-80A7D9EE08AF}"/>
                </a:ext>
                <a:ext uri="{C183D7F6-B498-43B3-948B-1728B52AA6E4}">
                  <adec:decorative xmlns:adec="http://schemas.microsoft.com/office/drawing/2017/decorative" val="1"/>
                </a:ext>
              </a:extLst>
            </p:cNvPr>
            <p:cNvSpPr/>
            <p:nvPr userDrawn="1"/>
          </p:nvSpPr>
          <p:spPr>
            <a:xfrm>
              <a:off x="0" y="6008914"/>
              <a:ext cx="12192000" cy="849086"/>
            </a:xfrm>
            <a:prstGeom prst="rect">
              <a:avLst/>
            </a:prstGeom>
            <a:solidFill>
              <a:srgbClr val="2E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8" name="Bildobjekt 9" descr="Logotyp för ikem">
              <a:extLst>
                <a:ext uri="{FF2B5EF4-FFF2-40B4-BE49-F238E27FC236}">
                  <a16:creationId xmlns:a16="http://schemas.microsoft.com/office/drawing/2014/main" id="{F93DC06C-F029-C584-8204-9EB0A58B0AF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grpSp>
      <p:sp>
        <p:nvSpPr>
          <p:cNvPr id="4" name="Subtitle 2">
            <a:extLst>
              <a:ext uri="{FF2B5EF4-FFF2-40B4-BE49-F238E27FC236}">
                <a16:creationId xmlns:a16="http://schemas.microsoft.com/office/drawing/2014/main" id="{7595A367-2EF2-FFE7-0C6E-B2826FFEEDE5}"/>
              </a:ext>
            </a:extLst>
          </p:cNvPr>
          <p:cNvSpPr>
            <a:spLocks noGrp="1"/>
          </p:cNvSpPr>
          <p:nvPr>
            <p:ph type="subTitle" idx="1" hasCustomPrompt="1"/>
          </p:nvPr>
        </p:nvSpPr>
        <p:spPr>
          <a:xfrm>
            <a:off x="939599" y="2703384"/>
            <a:ext cx="5743075" cy="1634002"/>
          </a:xfrm>
        </p:spPr>
        <p:txBody>
          <a:bodyPr tIns="0">
            <a:normAutofit/>
          </a:bodyPr>
          <a:lstStyle>
            <a:lvl1pPr marL="0" indent="0" algn="l">
              <a:lnSpc>
                <a:spcPct val="90000"/>
              </a:lnSpc>
              <a:spcBef>
                <a:spcPts val="0"/>
              </a:spcBef>
              <a:spcAft>
                <a:spcPts val="1000"/>
              </a:spcAft>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 radera rutan om den inte behövs</a:t>
            </a:r>
          </a:p>
        </p:txBody>
      </p:sp>
      <p:sp>
        <p:nvSpPr>
          <p:cNvPr id="12" name="Rubrik 11">
            <a:extLst>
              <a:ext uri="{FF2B5EF4-FFF2-40B4-BE49-F238E27FC236}">
                <a16:creationId xmlns:a16="http://schemas.microsoft.com/office/drawing/2014/main" id="{52B23855-CDD2-1775-C6D7-D9F52FA1B661}"/>
              </a:ext>
            </a:extLst>
          </p:cNvPr>
          <p:cNvSpPr>
            <a:spLocks noGrp="1"/>
          </p:cNvSpPr>
          <p:nvPr>
            <p:ph type="title"/>
          </p:nvPr>
        </p:nvSpPr>
        <p:spPr>
          <a:xfrm>
            <a:off x="939599" y="846000"/>
            <a:ext cx="6262047" cy="1765718"/>
          </a:xfrm>
        </p:spPr>
        <p:txBody>
          <a:bodyPr anchor="t" anchorCtr="0"/>
          <a:lstStyle>
            <a:lvl1pPr>
              <a:lnSpc>
                <a:spcPct val="80000"/>
              </a:lnSpc>
              <a:defRPr sz="6000" baseline="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127174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8_Kapitelsida Molekyl hjälmbild 1">
    <p:spTree>
      <p:nvGrpSpPr>
        <p:cNvPr id="1" name=""/>
        <p:cNvGrpSpPr/>
        <p:nvPr/>
      </p:nvGrpSpPr>
      <p:grpSpPr>
        <a:xfrm>
          <a:off x="0" y="0"/>
          <a:ext cx="0" cy="0"/>
          <a:chOff x="0" y="0"/>
          <a:chExt cx="0" cy="0"/>
        </a:xfrm>
      </p:grpSpPr>
      <p:pic>
        <p:nvPicPr>
          <p:cNvPr id="3" name="Bildobjekt 1">
            <a:extLst>
              <a:ext uri="{FF2B5EF4-FFF2-40B4-BE49-F238E27FC236}">
                <a16:creationId xmlns:a16="http://schemas.microsoft.com/office/drawing/2014/main" id="{A93FC54C-226A-1B55-93D8-C73A1EE99A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168" b="6168"/>
          <a:stretch/>
        </p:blipFill>
        <p:spPr>
          <a:xfrm>
            <a:off x="0" y="0"/>
            <a:ext cx="12192000" cy="6012000"/>
          </a:xfrm>
          <a:prstGeom prst="rect">
            <a:avLst/>
          </a:prstGeom>
        </p:spPr>
      </p:pic>
      <p:pic>
        <p:nvPicPr>
          <p:cNvPr id="2" name="Bildobjekt 1">
            <a:extLst>
              <a:ext uri="{FF2B5EF4-FFF2-40B4-BE49-F238E27FC236}">
                <a16:creationId xmlns:a16="http://schemas.microsoft.com/office/drawing/2014/main" id="{62291A77-D1EB-50A8-EC0A-28D8D2871C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09486" y="1"/>
            <a:ext cx="10682512" cy="6008913"/>
          </a:xfrm>
          <a:prstGeom prst="rect">
            <a:avLst/>
          </a:prstGeom>
          <a:noFill/>
        </p:spPr>
      </p:pic>
      <p:grpSp>
        <p:nvGrpSpPr>
          <p:cNvPr id="6" name="Grupp 10">
            <a:extLst>
              <a:ext uri="{FF2B5EF4-FFF2-40B4-BE49-F238E27FC236}">
                <a16:creationId xmlns:a16="http://schemas.microsoft.com/office/drawing/2014/main" id="{379D13DD-2787-B074-E9FE-7A2BFE8B1A3A}"/>
              </a:ext>
            </a:extLst>
          </p:cNvPr>
          <p:cNvGrpSpPr/>
          <p:nvPr userDrawn="1"/>
        </p:nvGrpSpPr>
        <p:grpSpPr>
          <a:xfrm>
            <a:off x="0" y="6008914"/>
            <a:ext cx="12192000" cy="849086"/>
            <a:chOff x="0" y="6008914"/>
            <a:chExt cx="12192000" cy="849086"/>
          </a:xfrm>
        </p:grpSpPr>
        <p:sp>
          <p:nvSpPr>
            <p:cNvPr id="7" name="Rektangel 6">
              <a:extLst>
                <a:ext uri="{FF2B5EF4-FFF2-40B4-BE49-F238E27FC236}">
                  <a16:creationId xmlns:a16="http://schemas.microsoft.com/office/drawing/2014/main" id="{5C7C446F-A3ED-AFFF-FE60-80A7D9EE08AF}"/>
                </a:ext>
                <a:ext uri="{C183D7F6-B498-43B3-948B-1728B52AA6E4}">
                  <adec:decorative xmlns:adec="http://schemas.microsoft.com/office/drawing/2017/decorative" val="1"/>
                </a:ext>
              </a:extLst>
            </p:cNvPr>
            <p:cNvSpPr/>
            <p:nvPr userDrawn="1"/>
          </p:nvSpPr>
          <p:spPr>
            <a:xfrm>
              <a:off x="0" y="6008914"/>
              <a:ext cx="12192000" cy="849086"/>
            </a:xfrm>
            <a:prstGeom prst="rect">
              <a:avLst/>
            </a:prstGeom>
            <a:solidFill>
              <a:srgbClr val="2E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8" name="Bildobjekt 9" descr="Logotyp för ikem">
              <a:extLst>
                <a:ext uri="{FF2B5EF4-FFF2-40B4-BE49-F238E27FC236}">
                  <a16:creationId xmlns:a16="http://schemas.microsoft.com/office/drawing/2014/main" id="{F93DC06C-F029-C584-8204-9EB0A58B0AF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grpSp>
      <p:sp>
        <p:nvSpPr>
          <p:cNvPr id="4" name="Subtitle 2">
            <a:extLst>
              <a:ext uri="{FF2B5EF4-FFF2-40B4-BE49-F238E27FC236}">
                <a16:creationId xmlns:a16="http://schemas.microsoft.com/office/drawing/2014/main" id="{7595A367-2EF2-FFE7-0C6E-B2826FFEEDE5}"/>
              </a:ext>
            </a:extLst>
          </p:cNvPr>
          <p:cNvSpPr>
            <a:spLocks noGrp="1"/>
          </p:cNvSpPr>
          <p:nvPr>
            <p:ph type="subTitle" idx="1" hasCustomPrompt="1"/>
          </p:nvPr>
        </p:nvSpPr>
        <p:spPr>
          <a:xfrm>
            <a:off x="939599" y="2703384"/>
            <a:ext cx="5743075" cy="1634002"/>
          </a:xfrm>
        </p:spPr>
        <p:txBody>
          <a:bodyPr tIns="0">
            <a:normAutofit/>
          </a:bodyPr>
          <a:lstStyle>
            <a:lvl1pPr marL="0" indent="0" algn="l">
              <a:lnSpc>
                <a:spcPct val="90000"/>
              </a:lnSpc>
              <a:spcBef>
                <a:spcPts val="0"/>
              </a:spcBef>
              <a:spcAft>
                <a:spcPts val="1000"/>
              </a:spcAft>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 radera rutan om den inte behövs</a:t>
            </a:r>
          </a:p>
        </p:txBody>
      </p:sp>
      <p:sp>
        <p:nvSpPr>
          <p:cNvPr id="12" name="Rubrik 11">
            <a:extLst>
              <a:ext uri="{FF2B5EF4-FFF2-40B4-BE49-F238E27FC236}">
                <a16:creationId xmlns:a16="http://schemas.microsoft.com/office/drawing/2014/main" id="{52B23855-CDD2-1775-C6D7-D9F52FA1B661}"/>
              </a:ext>
            </a:extLst>
          </p:cNvPr>
          <p:cNvSpPr>
            <a:spLocks noGrp="1"/>
          </p:cNvSpPr>
          <p:nvPr>
            <p:ph type="title"/>
          </p:nvPr>
        </p:nvSpPr>
        <p:spPr>
          <a:xfrm>
            <a:off x="939599" y="846000"/>
            <a:ext cx="6262047" cy="1765718"/>
          </a:xfrm>
        </p:spPr>
        <p:txBody>
          <a:bodyPr anchor="t" anchorCtr="0"/>
          <a:lstStyle>
            <a:lvl1pPr>
              <a:lnSpc>
                <a:spcPct val="80000"/>
              </a:lnSpc>
              <a:defRPr sz="6000" baseline="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134157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rt/Slut mörkgrön">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5CBDD6D-92A3-E5F0-5E95-B94E93BF9EA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12423" b="75215"/>
          <a:stretch>
            <a:fillRect/>
          </a:stretch>
        </p:blipFill>
        <p:spPr>
          <a:xfrm>
            <a:off x="-2" y="6010275"/>
            <a:ext cx="12192002" cy="847725"/>
          </a:xfrm>
          <a:prstGeom prst="rect">
            <a:avLst/>
          </a:prstGeom>
        </p:spPr>
      </p:pic>
      <p:pic>
        <p:nvPicPr>
          <p:cNvPr id="5" name="Graphic 3">
            <a:extLst>
              <a:ext uri="{FF2B5EF4-FFF2-40B4-BE49-F238E27FC236}">
                <a16:creationId xmlns:a16="http://schemas.microsoft.com/office/drawing/2014/main" id="{EE50BC59-74E7-CD2C-3DBA-744F09F66B9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a:fillRect/>
          </a:stretch>
        </p:blipFill>
        <p:spPr>
          <a:xfrm>
            <a:off x="4270094" y="2552058"/>
            <a:ext cx="3651810" cy="1172168"/>
          </a:xfrm>
          <a:prstGeom prst="rect">
            <a:avLst/>
          </a:prstGeom>
        </p:spPr>
      </p:pic>
    </p:spTree>
    <p:extLst>
      <p:ext uri="{BB962C8B-B14F-4D97-AF65-F5344CB8AC3E}">
        <p14:creationId xmlns:p14="http://schemas.microsoft.com/office/powerpoint/2010/main" val="197895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tart/Slut mörkgrå">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5D1CC451-72D9-4F63-82D3-9AD4739EDF60}"/>
              </a:ext>
              <a:ext uri="{C183D7F6-B498-43B3-948B-1728B52AA6E4}">
                <adec:decorative xmlns:adec="http://schemas.microsoft.com/office/drawing/2017/decorative" val="1"/>
              </a:ext>
            </a:extLst>
          </p:cNvPr>
          <p:cNvSpPr/>
          <p:nvPr userDrawn="1"/>
        </p:nvSpPr>
        <p:spPr>
          <a:xfrm>
            <a:off x="-2" y="0"/>
            <a:ext cx="12192002" cy="6858000"/>
          </a:xfrm>
          <a:prstGeom prst="rect">
            <a:avLst/>
          </a:prstGeom>
          <a:solidFill>
            <a:srgbClr val="2E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5" name="Picture 2">
            <a:extLst>
              <a:ext uri="{FF2B5EF4-FFF2-40B4-BE49-F238E27FC236}">
                <a16:creationId xmlns:a16="http://schemas.microsoft.com/office/drawing/2014/main" id="{3A4B0E75-DC48-9722-57C7-EF294E7D70F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12423" b="75215"/>
          <a:stretch>
            <a:fillRect/>
          </a:stretch>
        </p:blipFill>
        <p:spPr>
          <a:xfrm>
            <a:off x="-2" y="6010275"/>
            <a:ext cx="12192002" cy="847725"/>
          </a:xfrm>
          <a:prstGeom prst="rect">
            <a:avLst/>
          </a:prstGeom>
        </p:spPr>
      </p:pic>
      <p:pic>
        <p:nvPicPr>
          <p:cNvPr id="26" name="Graphic 3">
            <a:extLst>
              <a:ext uri="{FF2B5EF4-FFF2-40B4-BE49-F238E27FC236}">
                <a16:creationId xmlns:a16="http://schemas.microsoft.com/office/drawing/2014/main" id="{2925FA6D-79EC-4357-8DDD-82385E0731A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a:fillRect/>
          </a:stretch>
        </p:blipFill>
        <p:spPr>
          <a:xfrm>
            <a:off x="4270094" y="2552058"/>
            <a:ext cx="3651810" cy="1172168"/>
          </a:xfrm>
          <a:prstGeom prst="rect">
            <a:avLst/>
          </a:prstGeom>
        </p:spPr>
      </p:pic>
    </p:spTree>
    <p:extLst>
      <p:ext uri="{BB962C8B-B14F-4D97-AF65-F5344CB8AC3E}">
        <p14:creationId xmlns:p14="http://schemas.microsoft.com/office/powerpoint/2010/main" val="208636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tart/Slut Ljus">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5D1CC451-72D9-4F63-82D3-9AD4739EDF60}"/>
              </a:ext>
              <a:ext uri="{C183D7F6-B498-43B3-948B-1728B52AA6E4}">
                <adec:decorative xmlns:adec="http://schemas.microsoft.com/office/drawing/2017/decorative" val="1"/>
              </a:ext>
            </a:extLst>
          </p:cNvPr>
          <p:cNvSpPr/>
          <p:nvPr userDrawn="1"/>
        </p:nvSpPr>
        <p:spPr>
          <a:xfrm>
            <a:off x="-2" y="0"/>
            <a:ext cx="12192002" cy="6858000"/>
          </a:xfrm>
          <a:prstGeom prst="rect">
            <a:avLst/>
          </a:prstGeom>
          <a:solidFill>
            <a:srgbClr val="DB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14" name="Bildobjekt 2">
            <a:extLst>
              <a:ext uri="{FF2B5EF4-FFF2-40B4-BE49-F238E27FC236}">
                <a16:creationId xmlns:a16="http://schemas.microsoft.com/office/drawing/2014/main" id="{4580721D-022D-7EA2-4DB1-FE0E286DF53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12886" b="74706"/>
          <a:stretch>
            <a:fillRect/>
          </a:stretch>
        </p:blipFill>
        <p:spPr>
          <a:xfrm>
            <a:off x="1" y="6007101"/>
            <a:ext cx="12192000" cy="850900"/>
          </a:xfrm>
          <a:prstGeom prst="rect">
            <a:avLst/>
          </a:prstGeom>
        </p:spPr>
      </p:pic>
      <p:pic>
        <p:nvPicPr>
          <p:cNvPr id="26" name="Graphic 3">
            <a:extLst>
              <a:ext uri="{FF2B5EF4-FFF2-40B4-BE49-F238E27FC236}">
                <a16:creationId xmlns:a16="http://schemas.microsoft.com/office/drawing/2014/main" id="{2925FA6D-79EC-4357-8DDD-82385E0731A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a:fillRect/>
          </a:stretch>
        </p:blipFill>
        <p:spPr>
          <a:xfrm>
            <a:off x="4270094" y="2500595"/>
            <a:ext cx="3651810" cy="1172165"/>
          </a:xfrm>
          <a:prstGeom prst="rect">
            <a:avLst/>
          </a:prstGeom>
        </p:spPr>
      </p:pic>
    </p:spTree>
    <p:extLst>
      <p:ext uri="{BB962C8B-B14F-4D97-AF65-F5344CB8AC3E}">
        <p14:creationId xmlns:p14="http://schemas.microsoft.com/office/powerpoint/2010/main" val="406151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ild mörkgrön">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7C2267AE-95EC-2CFE-542A-BE340EB24799}"/>
              </a:ext>
            </a:extLst>
          </p:cNvPr>
          <p:cNvSpPr>
            <a:spLocks noGrp="1"/>
          </p:cNvSpPr>
          <p:nvPr>
            <p:ph type="pic" sz="quarter" idx="13"/>
          </p:nvPr>
        </p:nvSpPr>
        <p:spPr>
          <a:xfrm>
            <a:off x="8124000" y="0"/>
            <a:ext cx="4068000" cy="6012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2" name="Platshållare för text 2">
            <a:extLst>
              <a:ext uri="{FF2B5EF4-FFF2-40B4-BE49-F238E27FC236}">
                <a16:creationId xmlns:a16="http://schemas.microsoft.com/office/drawing/2014/main" id="{29B74831-5FB0-14FD-7CC5-51C650CC8C89}"/>
              </a:ext>
            </a:extLst>
          </p:cNvPr>
          <p:cNvSpPr>
            <a:spLocks noGrp="1"/>
          </p:cNvSpPr>
          <p:nvPr>
            <p:ph type="body" sz="quarter" idx="15" hasCustomPrompt="1"/>
          </p:nvPr>
        </p:nvSpPr>
        <p:spPr>
          <a:xfrm>
            <a:off x="720000" y="1908000"/>
            <a:ext cx="7020000" cy="4000499"/>
          </a:xfrm>
        </p:spPr>
        <p:txBody>
          <a:bodyPr anchor="t" anchorCtr="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7" name="Title Placeholder 1">
            <a:extLst>
              <a:ext uri="{FF2B5EF4-FFF2-40B4-BE49-F238E27FC236}">
                <a16:creationId xmlns:a16="http://schemas.microsoft.com/office/drawing/2014/main" id="{77437F76-EFA8-FA07-D917-60E518FB25BE}"/>
              </a:ext>
            </a:extLst>
          </p:cNvPr>
          <p:cNvSpPr>
            <a:spLocks noGrp="1"/>
          </p:cNvSpPr>
          <p:nvPr>
            <p:ph type="title"/>
          </p:nvPr>
        </p:nvSpPr>
        <p:spPr>
          <a:xfrm>
            <a:off x="720000" y="518400"/>
            <a:ext cx="7020000" cy="807643"/>
          </a:xfrm>
          <a:prstGeom prst="rect">
            <a:avLst/>
          </a:prstGeom>
        </p:spPr>
        <p:txBody>
          <a:bodyPr vert="horz" lIns="0" tIns="0" rIns="0" bIns="0" rtlCol="0" anchor="ctr">
            <a:noAutofit/>
          </a:bodyPr>
          <a:lstStyle/>
          <a:p>
            <a:r>
              <a:rPr lang="sv-SE"/>
              <a:t>Klicka här för att ändra mall för rubrikformat</a:t>
            </a:r>
          </a:p>
        </p:txBody>
      </p:sp>
    </p:spTree>
    <p:extLst>
      <p:ext uri="{BB962C8B-B14F-4D97-AF65-F5344CB8AC3E}">
        <p14:creationId xmlns:p14="http://schemas.microsoft.com/office/powerpoint/2010/main" val="26397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vå bilder mörkgrön">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3560583D-C1FC-53CE-6F65-3DD3F9A150B7}"/>
              </a:ext>
            </a:extLst>
          </p:cNvPr>
          <p:cNvSpPr>
            <a:spLocks noGrp="1"/>
          </p:cNvSpPr>
          <p:nvPr>
            <p:ph type="pic" sz="quarter" idx="15"/>
          </p:nvPr>
        </p:nvSpPr>
        <p:spPr>
          <a:xfrm>
            <a:off x="8124000" y="0"/>
            <a:ext cx="4068000" cy="3006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5" name="Picture Placeholder 8">
            <a:extLst>
              <a:ext uri="{FF2B5EF4-FFF2-40B4-BE49-F238E27FC236}">
                <a16:creationId xmlns:a16="http://schemas.microsoft.com/office/drawing/2014/main" id="{102AC3A3-7289-33F2-19B9-4B6B9D49B416}"/>
              </a:ext>
            </a:extLst>
          </p:cNvPr>
          <p:cNvSpPr>
            <a:spLocks noGrp="1"/>
          </p:cNvSpPr>
          <p:nvPr>
            <p:ph type="pic" sz="quarter" idx="17"/>
          </p:nvPr>
        </p:nvSpPr>
        <p:spPr>
          <a:xfrm>
            <a:off x="8124000" y="3006000"/>
            <a:ext cx="4068000" cy="3006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2" name="Platshållare för text 2">
            <a:extLst>
              <a:ext uri="{FF2B5EF4-FFF2-40B4-BE49-F238E27FC236}">
                <a16:creationId xmlns:a16="http://schemas.microsoft.com/office/drawing/2014/main" id="{92AE2226-F7ED-6F38-1D8C-C2DB348FFDC4}"/>
              </a:ext>
            </a:extLst>
          </p:cNvPr>
          <p:cNvSpPr>
            <a:spLocks noGrp="1"/>
          </p:cNvSpPr>
          <p:nvPr>
            <p:ph type="body" sz="quarter" idx="18" hasCustomPrompt="1"/>
          </p:nvPr>
        </p:nvSpPr>
        <p:spPr>
          <a:xfrm>
            <a:off x="720000" y="1908000"/>
            <a:ext cx="7020000" cy="4000499"/>
          </a:xfrm>
        </p:spPr>
        <p:txBody>
          <a:bodyPr anchor="t" anchorCtr="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6" name="Title Placeholder 1">
            <a:extLst>
              <a:ext uri="{FF2B5EF4-FFF2-40B4-BE49-F238E27FC236}">
                <a16:creationId xmlns:a16="http://schemas.microsoft.com/office/drawing/2014/main" id="{3ADC0598-EB82-E071-6572-AB6651E24172}"/>
              </a:ext>
            </a:extLst>
          </p:cNvPr>
          <p:cNvSpPr>
            <a:spLocks noGrp="1"/>
          </p:cNvSpPr>
          <p:nvPr>
            <p:ph type="title"/>
          </p:nvPr>
        </p:nvSpPr>
        <p:spPr>
          <a:xfrm>
            <a:off x="720000" y="518400"/>
            <a:ext cx="7020000" cy="807643"/>
          </a:xfrm>
          <a:prstGeom prst="rect">
            <a:avLst/>
          </a:prstGeom>
        </p:spPr>
        <p:txBody>
          <a:bodyPr vert="horz" lIns="0" tIns="0" rIns="0" bIns="0" rtlCol="0" anchor="ctr">
            <a:noAutofit/>
          </a:bodyPr>
          <a:lstStyle/>
          <a:p>
            <a:r>
              <a:rPr lang="sv-SE"/>
              <a:t>Klicka här för att ändra mall för rubrikformat</a:t>
            </a:r>
          </a:p>
        </p:txBody>
      </p:sp>
    </p:spTree>
    <p:extLst>
      <p:ext uri="{BB962C8B-B14F-4D97-AF65-F5344CB8AC3E}">
        <p14:creationId xmlns:p14="http://schemas.microsoft.com/office/powerpoint/2010/main" val="2291573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50% bild 50% mörkgrö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07CBC973-FBDA-897D-4401-A820AB8932F8}"/>
              </a:ext>
            </a:extLst>
          </p:cNvPr>
          <p:cNvSpPr>
            <a:spLocks noGrp="1"/>
          </p:cNvSpPr>
          <p:nvPr>
            <p:ph type="pic" sz="quarter" idx="13"/>
          </p:nvPr>
        </p:nvSpPr>
        <p:spPr>
          <a:xfrm>
            <a:off x="6095999" y="0"/>
            <a:ext cx="6095965" cy="6012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2" name="Platshållare för text 2">
            <a:extLst>
              <a:ext uri="{FF2B5EF4-FFF2-40B4-BE49-F238E27FC236}">
                <a16:creationId xmlns:a16="http://schemas.microsoft.com/office/drawing/2014/main" id="{B9619DDA-AA82-795E-4CDE-A2C2FDDB5F8C}"/>
              </a:ext>
            </a:extLst>
          </p:cNvPr>
          <p:cNvSpPr>
            <a:spLocks noGrp="1"/>
          </p:cNvSpPr>
          <p:nvPr>
            <p:ph type="body" sz="quarter" idx="15" hasCustomPrompt="1"/>
          </p:nvPr>
        </p:nvSpPr>
        <p:spPr>
          <a:xfrm>
            <a:off x="720000" y="1908000"/>
            <a:ext cx="4918800" cy="4000499"/>
          </a:xfrm>
        </p:spPr>
        <p:txBody>
          <a:bodyPr anchor="t" anchorCtr="0"/>
          <a:lstStyle>
            <a:lvl1pPr>
              <a:defRPr sz="2000">
                <a:latin typeface="+mn-lt"/>
              </a:defRPr>
            </a:lvl1pPr>
            <a:lvl2pPr>
              <a:defRPr sz="1800">
                <a:latin typeface="+mn-lt"/>
              </a:defRPr>
            </a:lvl2pPr>
            <a:lvl3pPr>
              <a:defRPr sz="1600">
                <a:latin typeface="+mn-lt"/>
              </a:defRPr>
            </a:lvl3pPr>
            <a:lvl4pPr>
              <a:defRPr sz="1400">
                <a:latin typeface="+mn-lt"/>
              </a:defRPr>
            </a:lvl4pPr>
            <a:lvl5pPr>
              <a:defRPr sz="1200">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3" name="Title Placeholder 1">
            <a:extLst>
              <a:ext uri="{FF2B5EF4-FFF2-40B4-BE49-F238E27FC236}">
                <a16:creationId xmlns:a16="http://schemas.microsoft.com/office/drawing/2014/main" id="{669E9FE0-F58B-E9F9-A174-74811AC309C9}"/>
              </a:ext>
            </a:extLst>
          </p:cNvPr>
          <p:cNvSpPr>
            <a:spLocks noGrp="1"/>
          </p:cNvSpPr>
          <p:nvPr>
            <p:ph type="title"/>
          </p:nvPr>
        </p:nvSpPr>
        <p:spPr>
          <a:xfrm>
            <a:off x="720000" y="518400"/>
            <a:ext cx="4918800" cy="807643"/>
          </a:xfrm>
          <a:prstGeom prst="rect">
            <a:avLst/>
          </a:prstGeom>
        </p:spPr>
        <p:txBody>
          <a:bodyPr vert="horz" lIns="0" tIns="0" rIns="0" bIns="0" rtlCol="0" anchor="ctr">
            <a:noAutofit/>
          </a:bodyPr>
          <a:lstStyle>
            <a:lvl1pPr>
              <a:defRPr sz="3200"/>
            </a:lvl1pPr>
          </a:lstStyle>
          <a:p>
            <a:r>
              <a:rPr lang="sv-SE"/>
              <a:t>Klicka här för att ändra mall för rubrikformat</a:t>
            </a:r>
          </a:p>
        </p:txBody>
      </p:sp>
    </p:spTree>
    <p:extLst>
      <p:ext uri="{BB962C8B-B14F-4D97-AF65-F5344CB8AC3E}">
        <p14:creationId xmlns:p14="http://schemas.microsoft.com/office/powerpoint/2010/main" val="3900070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rt text Bild mörkgrö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07CBC973-FBDA-897D-4401-A820AB8932F8}"/>
              </a:ext>
            </a:extLst>
          </p:cNvPr>
          <p:cNvSpPr>
            <a:spLocks noGrp="1"/>
          </p:cNvSpPr>
          <p:nvPr>
            <p:ph type="pic" sz="quarter" idx="13"/>
          </p:nvPr>
        </p:nvSpPr>
        <p:spPr>
          <a:xfrm>
            <a:off x="4055965" y="0"/>
            <a:ext cx="8136000" cy="6012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4" name="Platshållare för text 2">
            <a:extLst>
              <a:ext uri="{FF2B5EF4-FFF2-40B4-BE49-F238E27FC236}">
                <a16:creationId xmlns:a16="http://schemas.microsoft.com/office/drawing/2014/main" id="{E392A63C-A253-E512-7BE8-A3E81ECC29F7}"/>
              </a:ext>
            </a:extLst>
          </p:cNvPr>
          <p:cNvSpPr>
            <a:spLocks noGrp="1"/>
          </p:cNvSpPr>
          <p:nvPr>
            <p:ph type="body" sz="quarter" idx="15" hasCustomPrompt="1"/>
          </p:nvPr>
        </p:nvSpPr>
        <p:spPr>
          <a:xfrm>
            <a:off x="720000" y="1908000"/>
            <a:ext cx="2950300" cy="4000499"/>
          </a:xfrm>
        </p:spPr>
        <p:txBody>
          <a:bodyPr anchor="t" anchorCtr="0"/>
          <a:lstStyle>
            <a:lvl1pPr>
              <a:defRPr sz="2000">
                <a:latin typeface="+mn-lt"/>
              </a:defRPr>
            </a:lvl1pPr>
            <a:lvl2pPr>
              <a:defRPr sz="1800">
                <a:latin typeface="+mn-lt"/>
              </a:defRPr>
            </a:lvl2pPr>
            <a:lvl3pPr>
              <a:defRPr sz="1600">
                <a:latin typeface="+mn-lt"/>
              </a:defRPr>
            </a:lvl3pPr>
            <a:lvl4pPr>
              <a:defRPr sz="1400">
                <a:latin typeface="+mn-lt"/>
              </a:defRPr>
            </a:lvl4pPr>
            <a:lvl5pPr>
              <a:defRPr sz="1200">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5" name="Title Placeholder 1">
            <a:extLst>
              <a:ext uri="{FF2B5EF4-FFF2-40B4-BE49-F238E27FC236}">
                <a16:creationId xmlns:a16="http://schemas.microsoft.com/office/drawing/2014/main" id="{E9FE334C-969D-3338-5B86-8DAA390E0B37}"/>
              </a:ext>
            </a:extLst>
          </p:cNvPr>
          <p:cNvSpPr>
            <a:spLocks noGrp="1"/>
          </p:cNvSpPr>
          <p:nvPr>
            <p:ph type="title"/>
          </p:nvPr>
        </p:nvSpPr>
        <p:spPr>
          <a:xfrm>
            <a:off x="720000" y="518400"/>
            <a:ext cx="2950300" cy="807643"/>
          </a:xfrm>
          <a:prstGeom prst="rect">
            <a:avLst/>
          </a:prstGeom>
        </p:spPr>
        <p:txBody>
          <a:bodyPr vert="horz" lIns="0" tIns="0" rIns="0" bIns="0" rtlCol="0" anchor="ctr">
            <a:noAutofit/>
          </a:bodyPr>
          <a:lstStyle>
            <a:lvl1pPr>
              <a:defRPr sz="3200"/>
            </a:lvl1pPr>
          </a:lstStyle>
          <a:p>
            <a:r>
              <a:rPr lang="sv-SE"/>
              <a:t>Klicka här för att ändra mall för rubrikformat</a:t>
            </a:r>
          </a:p>
        </p:txBody>
      </p:sp>
    </p:spTree>
    <p:extLst>
      <p:ext uri="{BB962C8B-B14F-4D97-AF65-F5344CB8AC3E}">
        <p14:creationId xmlns:p14="http://schemas.microsoft.com/office/powerpoint/2010/main" val="2067335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sida Molekyler Mörkgrå">
    <p:spTree>
      <p:nvGrpSpPr>
        <p:cNvPr id="1" name=""/>
        <p:cNvGrpSpPr/>
        <p:nvPr/>
      </p:nvGrpSpPr>
      <p:grpSpPr>
        <a:xfrm>
          <a:off x="0" y="0"/>
          <a:ext cx="0" cy="0"/>
          <a:chOff x="0" y="0"/>
          <a:chExt cx="0" cy="0"/>
        </a:xfrm>
      </p:grpSpPr>
      <p:pic>
        <p:nvPicPr>
          <p:cNvPr id="6" name="Bildobjekt 1">
            <a:extLst>
              <a:ext uri="{FF2B5EF4-FFF2-40B4-BE49-F238E27FC236}">
                <a16:creationId xmlns:a16="http://schemas.microsoft.com/office/drawing/2014/main" id="{F87B1BB1-5C34-6782-8627-C3045403C2E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169" b="6169"/>
          <a:stretch/>
        </p:blipFill>
        <p:spPr>
          <a:xfrm>
            <a:off x="0" y="0"/>
            <a:ext cx="12192000" cy="6011863"/>
          </a:xfrm>
          <a:prstGeom prst="rect">
            <a:avLst/>
          </a:prstGeom>
        </p:spPr>
      </p:pic>
      <p:sp>
        <p:nvSpPr>
          <p:cNvPr id="3" name="Title 1">
            <a:extLst>
              <a:ext uri="{FF2B5EF4-FFF2-40B4-BE49-F238E27FC236}">
                <a16:creationId xmlns:a16="http://schemas.microsoft.com/office/drawing/2014/main" id="{79CBBE58-1C02-5B2A-3BBE-21B6869C6789}"/>
              </a:ext>
            </a:extLst>
          </p:cNvPr>
          <p:cNvSpPr>
            <a:spLocks noGrp="1"/>
          </p:cNvSpPr>
          <p:nvPr>
            <p:ph type="ctrTitle" hasCustomPrompt="1"/>
          </p:nvPr>
        </p:nvSpPr>
        <p:spPr>
          <a:xfrm>
            <a:off x="1524000" y="1050684"/>
            <a:ext cx="9144000" cy="2303212"/>
          </a:xfrm>
          <a:prstGeom prst="rect">
            <a:avLst/>
          </a:prstGeom>
        </p:spPr>
        <p:txBody>
          <a:bodyPr bIns="0" anchor="b">
            <a:normAutofit/>
          </a:bodyPr>
          <a:lstStyle>
            <a:lvl1pPr algn="ctr">
              <a:defRPr sz="6000" b="1" i="0">
                <a:solidFill>
                  <a:schemeClr val="tx1"/>
                </a:solidFill>
                <a:latin typeface="+mj-lt"/>
              </a:defRPr>
            </a:lvl1pPr>
          </a:lstStyle>
          <a:p>
            <a:r>
              <a:rPr lang="sv-SE"/>
              <a:t>Klicka här och ange rubrik</a:t>
            </a:r>
          </a:p>
        </p:txBody>
      </p:sp>
      <p:sp>
        <p:nvSpPr>
          <p:cNvPr id="12" name="Subtitle 2">
            <a:extLst>
              <a:ext uri="{FF2B5EF4-FFF2-40B4-BE49-F238E27FC236}">
                <a16:creationId xmlns:a16="http://schemas.microsoft.com/office/drawing/2014/main" id="{C8AA7CBE-E438-D4C4-1968-0E2D8A38C3FC}"/>
              </a:ext>
            </a:extLst>
          </p:cNvPr>
          <p:cNvSpPr>
            <a:spLocks noGrp="1"/>
          </p:cNvSpPr>
          <p:nvPr>
            <p:ph type="subTitle" idx="1" hasCustomPrompt="1"/>
          </p:nvPr>
        </p:nvSpPr>
        <p:spPr>
          <a:xfrm>
            <a:off x="1524000" y="3605752"/>
            <a:ext cx="9144000" cy="1655761"/>
          </a:xfrm>
        </p:spPr>
        <p:txBody>
          <a:bodyPr tIns="0">
            <a:normAutofit/>
          </a:bodyPr>
          <a:lstStyle>
            <a:lvl1pPr marL="0" indent="0" algn="ctr">
              <a:spcBef>
                <a:spcPts val="0"/>
              </a:spcBef>
              <a:buNone/>
              <a:defRPr sz="32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a:t>
            </a:r>
            <a:br>
              <a:rPr lang="sv-SE"/>
            </a:br>
            <a:r>
              <a:rPr lang="sv-SE"/>
              <a:t>radera rutan om den inte behövs</a:t>
            </a:r>
          </a:p>
        </p:txBody>
      </p:sp>
      <p:grpSp>
        <p:nvGrpSpPr>
          <p:cNvPr id="7" name="Grupp 10">
            <a:extLst>
              <a:ext uri="{FF2B5EF4-FFF2-40B4-BE49-F238E27FC236}">
                <a16:creationId xmlns:a16="http://schemas.microsoft.com/office/drawing/2014/main" id="{FACB73AC-137D-5EC4-3677-1A81AE1E57C1}"/>
              </a:ext>
            </a:extLst>
          </p:cNvPr>
          <p:cNvGrpSpPr/>
          <p:nvPr userDrawn="1"/>
        </p:nvGrpSpPr>
        <p:grpSpPr>
          <a:xfrm>
            <a:off x="0" y="6008914"/>
            <a:ext cx="12192000" cy="849086"/>
            <a:chOff x="0" y="6008914"/>
            <a:chExt cx="12192000" cy="849086"/>
          </a:xfrm>
        </p:grpSpPr>
        <p:sp>
          <p:nvSpPr>
            <p:cNvPr id="8" name="Rektangel 8">
              <a:extLst>
                <a:ext uri="{FF2B5EF4-FFF2-40B4-BE49-F238E27FC236}">
                  <a16:creationId xmlns:a16="http://schemas.microsoft.com/office/drawing/2014/main" id="{87FA1AFB-28FB-8B8A-22E6-B1615CCD4824}"/>
                </a:ext>
                <a:ext uri="{C183D7F6-B498-43B3-948B-1728B52AA6E4}">
                  <adec:decorative xmlns:adec="http://schemas.microsoft.com/office/drawing/2017/decorative" val="1"/>
                </a:ext>
              </a:extLst>
            </p:cNvPr>
            <p:cNvSpPr/>
            <p:nvPr userDrawn="1"/>
          </p:nvSpPr>
          <p:spPr>
            <a:xfrm>
              <a:off x="0" y="6008914"/>
              <a:ext cx="12192000" cy="8490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11" name="Bildobjekt 9" descr="Logotyp för ikem">
              <a:extLst>
                <a:ext uri="{FF2B5EF4-FFF2-40B4-BE49-F238E27FC236}">
                  <a16:creationId xmlns:a16="http://schemas.microsoft.com/office/drawing/2014/main" id="{B4F11652-73AC-E022-1CEF-952238DC340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grpSp>
    </p:spTree>
    <p:extLst>
      <p:ext uri="{BB962C8B-B14F-4D97-AF65-F5344CB8AC3E}">
        <p14:creationId xmlns:p14="http://schemas.microsoft.com/office/powerpoint/2010/main" val="133746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614E6FA-EAF8-268D-1F24-4E0E52001925}"/>
              </a:ext>
              <a:ext uri="{C183D7F6-B498-43B3-948B-1728B52AA6E4}">
                <adec:decorative xmlns:adec="http://schemas.microsoft.com/office/drawing/2017/decorative" val="1"/>
              </a:ext>
            </a:extLst>
          </p:cNvPr>
          <p:cNvPicPr>
            <a:picLocks noChangeAspect="1"/>
          </p:cNvPicPr>
          <p:nvPr userDrawn="1"/>
        </p:nvPicPr>
        <p:blipFill>
          <a:blip r:embed="rId46">
            <a:extLst>
              <a:ext uri="{28A0092B-C50C-407E-A947-70E740481C1C}">
                <a14:useLocalDpi xmlns:a14="http://schemas.microsoft.com/office/drawing/2010/main" val="0"/>
              </a:ext>
            </a:extLst>
          </a:blip>
          <a:srcRect t="12423" b="75215"/>
          <a:stretch>
            <a:fillRect/>
          </a:stretch>
        </p:blipFill>
        <p:spPr>
          <a:xfrm>
            <a:off x="-2" y="6010275"/>
            <a:ext cx="12192002" cy="847725"/>
          </a:xfrm>
          <a:prstGeom prst="rect">
            <a:avLst/>
          </a:prstGeom>
        </p:spPr>
      </p:pic>
      <p:sp>
        <p:nvSpPr>
          <p:cNvPr id="14" name="Title Placeholder 1">
            <a:extLst>
              <a:ext uri="{FF2B5EF4-FFF2-40B4-BE49-F238E27FC236}">
                <a16:creationId xmlns:a16="http://schemas.microsoft.com/office/drawing/2014/main" id="{B1AEE8DE-832D-4C49-878B-61873184874D}"/>
              </a:ext>
            </a:extLst>
          </p:cNvPr>
          <p:cNvSpPr>
            <a:spLocks noGrp="1"/>
          </p:cNvSpPr>
          <p:nvPr>
            <p:ph type="title"/>
          </p:nvPr>
        </p:nvSpPr>
        <p:spPr>
          <a:xfrm>
            <a:off x="939004" y="518400"/>
            <a:ext cx="10316372" cy="807643"/>
          </a:xfrm>
          <a:prstGeom prst="rect">
            <a:avLst/>
          </a:prstGeom>
        </p:spPr>
        <p:txBody>
          <a:bodyPr vert="horz" lIns="0" tIns="0" rIns="0" bIns="0" rtlCol="0" anchor="ctr">
            <a:noAutofit/>
          </a:bodyPr>
          <a:lstStyle/>
          <a:p>
            <a:endParaRPr lang="sv-SE"/>
          </a:p>
        </p:txBody>
      </p:sp>
      <p:sp>
        <p:nvSpPr>
          <p:cNvPr id="3" name="Text Placeholder 2">
            <a:extLst>
              <a:ext uri="{FF2B5EF4-FFF2-40B4-BE49-F238E27FC236}">
                <a16:creationId xmlns:a16="http://schemas.microsoft.com/office/drawing/2014/main" id="{DCD72E1F-AC3E-4E19-A8C4-984EA0827EFE}"/>
              </a:ext>
            </a:extLst>
          </p:cNvPr>
          <p:cNvSpPr>
            <a:spLocks noGrp="1"/>
          </p:cNvSpPr>
          <p:nvPr>
            <p:ph type="body" idx="1"/>
          </p:nvPr>
        </p:nvSpPr>
        <p:spPr>
          <a:xfrm>
            <a:off x="939003" y="1906588"/>
            <a:ext cx="10316373" cy="3827462"/>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descr="Logotyp för ikem">
            <a:extLst>
              <a:ext uri="{FF2B5EF4-FFF2-40B4-BE49-F238E27FC236}">
                <a16:creationId xmlns:a16="http://schemas.microsoft.com/office/drawing/2014/main" id="{C46459BC-AE65-0796-5758-1ECB4693E45D}"/>
              </a:ext>
            </a:extLst>
          </p:cNvPr>
          <p:cNvPicPr>
            <a:picLocks noChangeAspect="1"/>
          </p:cNvPicPr>
          <p:nvPr userDrawn="1"/>
        </p:nvPicPr>
        <p:blipFill>
          <a:blip r:embed="rId47"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spTree>
    <p:extLst>
      <p:ext uri="{BB962C8B-B14F-4D97-AF65-F5344CB8AC3E}">
        <p14:creationId xmlns:p14="http://schemas.microsoft.com/office/powerpoint/2010/main" val="2224859342"/>
      </p:ext>
    </p:extLst>
  </p:cSld>
  <p:clrMap bg1="dk1" tx1="lt1" bg2="dk2" tx2="lt2" accent1="accent1" accent2="accent2" accent3="accent3" accent4="accent4" accent5="accent5" accent6="accent6" hlink="hlink" folHlink="folHlink"/>
  <p:sldLayoutIdLst>
    <p:sldLayoutId id="2147483845" r:id="rId1"/>
    <p:sldLayoutId id="2147483860" r:id="rId2"/>
    <p:sldLayoutId id="2147483856" r:id="rId3"/>
    <p:sldLayoutId id="2147483782" r:id="rId4"/>
    <p:sldLayoutId id="2147483786" r:id="rId5"/>
    <p:sldLayoutId id="2147483787" r:id="rId6"/>
    <p:sldLayoutId id="2147483864" r:id="rId7"/>
    <p:sldLayoutId id="2147483790" r:id="rId8"/>
    <p:sldLayoutId id="2147483847" r:id="rId9"/>
    <p:sldLayoutId id="2147483884" r:id="rId10"/>
    <p:sldLayoutId id="2147483890" r:id="rId11"/>
    <p:sldLayoutId id="2147483891" r:id="rId12"/>
    <p:sldLayoutId id="2147483886" r:id="rId13"/>
    <p:sldLayoutId id="2147483887" r:id="rId14"/>
    <p:sldLayoutId id="2147483888" r:id="rId15"/>
    <p:sldLayoutId id="2147483889" r:id="rId16"/>
    <p:sldLayoutId id="2147483850" r:id="rId17"/>
    <p:sldLayoutId id="2147483878" r:id="rId18"/>
    <p:sldLayoutId id="2147483879" r:id="rId19"/>
    <p:sldLayoutId id="2147483880" r:id="rId20"/>
    <p:sldLayoutId id="2147483881" r:id="rId21"/>
    <p:sldLayoutId id="2147483882" r:id="rId22"/>
    <p:sldLayoutId id="2147483883" r:id="rId23"/>
    <p:sldLayoutId id="2147483872" r:id="rId24"/>
    <p:sldLayoutId id="2147483892" r:id="rId25"/>
    <p:sldLayoutId id="2147483893" r:id="rId26"/>
    <p:sldLayoutId id="2147483874" r:id="rId27"/>
    <p:sldLayoutId id="2147483875" r:id="rId28"/>
    <p:sldLayoutId id="2147483876" r:id="rId29"/>
    <p:sldLayoutId id="2147483877" r:id="rId30"/>
    <p:sldLayoutId id="2147483780" r:id="rId31"/>
    <p:sldLayoutId id="2147483857" r:id="rId32"/>
    <p:sldLayoutId id="2147483865" r:id="rId33"/>
    <p:sldLayoutId id="2147483894" r:id="rId34"/>
    <p:sldLayoutId id="2147483895" r:id="rId35"/>
    <p:sldLayoutId id="2147483896" r:id="rId36"/>
    <p:sldLayoutId id="2147483897" r:id="rId37"/>
    <p:sldLayoutId id="2147483898" r:id="rId38"/>
    <p:sldLayoutId id="2147483899" r:id="rId39"/>
    <p:sldLayoutId id="2147483900" r:id="rId40"/>
    <p:sldLayoutId id="2147483901" r:id="rId41"/>
    <p:sldLayoutId id="2147483867" r:id="rId42"/>
    <p:sldLayoutId id="2147483766" r:id="rId43"/>
    <p:sldLayoutId id="2147483843" r:id="rId44"/>
  </p:sldLayoutIdLst>
  <p:hf hdr="0"/>
  <p:txStyles>
    <p:titleStyle>
      <a:lvl1pPr algn="l" defTabSz="914400" rtl="0" eaLnBrk="1" latinLnBrk="0" hangingPunct="1">
        <a:lnSpc>
          <a:spcPct val="90000"/>
        </a:lnSpc>
        <a:spcBef>
          <a:spcPct val="0"/>
        </a:spcBef>
        <a:buNone/>
        <a:defRPr sz="3600" b="1" i="0" kern="1200" spc="-1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b="0" i="0" kern="1200" spc="-50" baseline="0">
          <a:solidFill>
            <a:schemeClr val="tx1"/>
          </a:solidFill>
          <a:latin typeface="+mn-lt"/>
          <a:ea typeface="+mn-ea"/>
          <a:cs typeface="+mn-cs"/>
        </a:defRPr>
      </a:lvl1pPr>
      <a:lvl2pPr marL="504000" indent="-228600" algn="l" defTabSz="914400" rtl="0" eaLnBrk="1" latinLnBrk="0" hangingPunct="1">
        <a:lnSpc>
          <a:spcPct val="100000"/>
        </a:lnSpc>
        <a:spcBef>
          <a:spcPts val="500"/>
        </a:spcBef>
        <a:buFont typeface="Arial" panose="020B0604020202020204" pitchFamily="34" charset="0"/>
        <a:buChar char="•"/>
        <a:defRPr sz="2000" b="0" i="0" kern="1200" spc="-50" baseline="0">
          <a:solidFill>
            <a:schemeClr val="tx1"/>
          </a:solidFill>
          <a:latin typeface="Aptos" panose="020B0004020202020204" pitchFamily="34" charset="0"/>
          <a:ea typeface="+mn-ea"/>
          <a:cs typeface="+mn-cs"/>
        </a:defRPr>
      </a:lvl2pPr>
      <a:lvl3pPr marL="756000" indent="-216000" algn="l" defTabSz="914400" rtl="0" eaLnBrk="1" latinLnBrk="0" hangingPunct="1">
        <a:lnSpc>
          <a:spcPct val="100000"/>
        </a:lnSpc>
        <a:spcBef>
          <a:spcPts val="500"/>
        </a:spcBef>
        <a:buFont typeface="Arial" panose="020B0604020202020204" pitchFamily="34" charset="0"/>
        <a:buChar char="•"/>
        <a:defRPr sz="1800" b="0" i="0" kern="1200" spc="-50" baseline="0">
          <a:solidFill>
            <a:schemeClr val="tx1"/>
          </a:solidFill>
          <a:latin typeface="Aptos" panose="020B0004020202020204" pitchFamily="34" charset="0"/>
          <a:ea typeface="+mn-ea"/>
          <a:cs typeface="+mn-cs"/>
        </a:defRPr>
      </a:lvl3pPr>
      <a:lvl4pPr marL="972000" indent="-180000" algn="l" defTabSz="914400" rtl="0" eaLnBrk="1" latinLnBrk="0" hangingPunct="1">
        <a:lnSpc>
          <a:spcPct val="100000"/>
        </a:lnSpc>
        <a:spcBef>
          <a:spcPts val="500"/>
        </a:spcBef>
        <a:buFont typeface="Arial" panose="020B0604020202020204" pitchFamily="34" charset="0"/>
        <a:buChar char="•"/>
        <a:defRPr sz="1600" b="0" i="0" kern="1200" spc="-50" baseline="0">
          <a:solidFill>
            <a:schemeClr val="tx1"/>
          </a:solidFill>
          <a:latin typeface="Aptos" panose="020B0004020202020204" pitchFamily="34" charset="0"/>
          <a:ea typeface="+mn-ea"/>
          <a:cs typeface="+mn-cs"/>
        </a:defRPr>
      </a:lvl4pPr>
      <a:lvl5pPr marL="1152000" indent="-144000" algn="l" defTabSz="914400" rtl="0" eaLnBrk="1" latinLnBrk="0" hangingPunct="1">
        <a:lnSpc>
          <a:spcPct val="100000"/>
        </a:lnSpc>
        <a:spcBef>
          <a:spcPts val="500"/>
        </a:spcBef>
        <a:buFont typeface="Arial" panose="020B0604020202020204" pitchFamily="34" charset="0"/>
        <a:buChar char="•"/>
        <a:defRPr sz="1400" b="0" i="0" kern="1200" spc="-50" baseline="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1" userDrawn="1">
          <p15:clr>
            <a:srgbClr val="F26B43"/>
          </p15:clr>
        </p15:guide>
        <p15:guide id="2" pos="3840" userDrawn="1">
          <p15:clr>
            <a:srgbClr val="F26B43"/>
          </p15:clr>
        </p15:guide>
        <p15:guide id="3" pos="591" userDrawn="1">
          <p15:clr>
            <a:srgbClr val="F26B43"/>
          </p15:clr>
        </p15:guide>
        <p15:guide id="6" orient="horz" pos="3784" userDrawn="1">
          <p15:clr>
            <a:srgbClr val="F26B43"/>
          </p15:clr>
        </p15:guide>
        <p15:guide id="7" orient="horz" pos="323" userDrawn="1">
          <p15:clr>
            <a:srgbClr val="F26B43"/>
          </p15:clr>
        </p15:guide>
        <p15:guide id="8" pos="506" userDrawn="1">
          <p15:clr>
            <a:srgbClr val="F26B43"/>
          </p15:clr>
        </p15:guide>
        <p15:guide id="9" pos="7090" userDrawn="1">
          <p15:clr>
            <a:srgbClr val="F26B43"/>
          </p15:clr>
        </p15:guide>
        <p15:guide id="10" pos="7174" userDrawn="1">
          <p15:clr>
            <a:srgbClr val="F26B43"/>
          </p15:clr>
        </p15:guide>
        <p15:guide id="13" orient="horz" pos="271" userDrawn="1">
          <p15:clr>
            <a:srgbClr val="F26B43"/>
          </p15:clr>
        </p15:guide>
        <p15:guide id="14" orient="horz" pos="36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7AB43D-9C33-EFAF-83BD-723022F013B8}"/>
              </a:ext>
            </a:extLst>
          </p:cNvPr>
          <p:cNvSpPr>
            <a:spLocks noGrp="1"/>
          </p:cNvSpPr>
          <p:nvPr>
            <p:ph type="ctrTitle"/>
          </p:nvPr>
        </p:nvSpPr>
        <p:spPr/>
        <p:txBody>
          <a:bodyPr>
            <a:normAutofit/>
          </a:bodyPr>
          <a:lstStyle/>
          <a:p>
            <a:r>
              <a:rPr lang="sv-SE" sz="4400"/>
              <a:t>IKEM:</a:t>
            </a:r>
            <a:r>
              <a:rPr lang="sv-SE" sz="4400" err="1"/>
              <a:t>s</a:t>
            </a:r>
            <a:r>
              <a:rPr lang="sv-SE" sz="4400" dirty="0"/>
              <a:t> Industribarometer Q4 2025  </a:t>
            </a:r>
          </a:p>
        </p:txBody>
      </p:sp>
      <p:sp>
        <p:nvSpPr>
          <p:cNvPr id="4" name="textruta 3">
            <a:extLst>
              <a:ext uri="{FF2B5EF4-FFF2-40B4-BE49-F238E27FC236}">
                <a16:creationId xmlns:a16="http://schemas.microsoft.com/office/drawing/2014/main" id="{440C796A-9B78-F831-D680-4F923D16F3CB}"/>
              </a:ext>
            </a:extLst>
          </p:cNvPr>
          <p:cNvSpPr txBox="1"/>
          <p:nvPr/>
        </p:nvSpPr>
        <p:spPr>
          <a:xfrm>
            <a:off x="9641305" y="5422232"/>
            <a:ext cx="1507958" cy="328864"/>
          </a:xfrm>
          <a:prstGeom prst="rect">
            <a:avLst/>
          </a:prstGeom>
        </p:spPr>
        <p:txBody>
          <a:bodyPr vert="horz" wrap="none" lIns="0" tIns="0" rIns="0" bIns="0" rtlCol="0" anchor="t">
            <a:normAutofit/>
          </a:bodyPr>
          <a:lstStyle/>
          <a:p>
            <a:pPr algn="l">
              <a:lnSpc>
                <a:spcPct val="80000"/>
              </a:lnSpc>
            </a:pPr>
            <a:r>
              <a:rPr lang="sv-SE"/>
              <a:t>Februari 2026</a:t>
            </a:r>
          </a:p>
        </p:txBody>
      </p:sp>
    </p:spTree>
    <p:extLst>
      <p:ext uri="{BB962C8B-B14F-4D97-AF65-F5344CB8AC3E}">
        <p14:creationId xmlns:p14="http://schemas.microsoft.com/office/powerpoint/2010/main" val="395419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skärmbild, linje, Graf&#10;&#10;AI-genererat innehåll kan vara felaktigt.">
            <a:extLst>
              <a:ext uri="{FF2B5EF4-FFF2-40B4-BE49-F238E27FC236}">
                <a16:creationId xmlns:a16="http://schemas.microsoft.com/office/drawing/2014/main" id="{E7F23431-BADB-BAAA-A96C-57CD804A51CA}"/>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055965" y="371970"/>
            <a:ext cx="8136000" cy="5268060"/>
          </a:xfrm>
          <a:prstGeom prst="rect">
            <a:avLst/>
          </a:prstGeom>
          <a:noFill/>
        </p:spPr>
      </p:pic>
      <p:sp>
        <p:nvSpPr>
          <p:cNvPr id="11" name="Text Placeholder 2">
            <a:extLst>
              <a:ext uri="{FF2B5EF4-FFF2-40B4-BE49-F238E27FC236}">
                <a16:creationId xmlns:a16="http://schemas.microsoft.com/office/drawing/2014/main" id="{779156B0-39DB-0425-CCC4-8CF8D841CBDF}"/>
              </a:ext>
            </a:extLst>
          </p:cNvPr>
          <p:cNvSpPr>
            <a:spLocks noGrp="1"/>
          </p:cNvSpPr>
          <p:nvPr>
            <p:ph type="body" sz="quarter" idx="15"/>
          </p:nvPr>
        </p:nvSpPr>
        <p:spPr>
          <a:xfrm>
            <a:off x="720000" y="1908000"/>
            <a:ext cx="2950300" cy="4000499"/>
          </a:xfrm>
        </p:spPr>
        <p:txBody>
          <a:bodyPr/>
          <a:lstStyle/>
          <a:p>
            <a:r>
              <a:rPr lang="sv-SE" sz="1800"/>
              <a:t>Ett IKEM-indexvärde på 83 signalerar ett tydligt volymtapp </a:t>
            </a:r>
          </a:p>
          <a:p>
            <a:r>
              <a:rPr lang="sv-SE" sz="1800"/>
              <a:t>Prognosen i föregående kvartals Industribarometer uppgick till 87, något över det nu konstaterade utfallet.</a:t>
            </a:r>
          </a:p>
          <a:p>
            <a:endParaRPr lang="en-US" sz="1800"/>
          </a:p>
        </p:txBody>
      </p:sp>
      <p:sp>
        <p:nvSpPr>
          <p:cNvPr id="13" name="Title 3">
            <a:extLst>
              <a:ext uri="{FF2B5EF4-FFF2-40B4-BE49-F238E27FC236}">
                <a16:creationId xmlns:a16="http://schemas.microsoft.com/office/drawing/2014/main" id="{D2FBA72C-1412-6516-FAD4-6061B8F613A8}"/>
              </a:ext>
            </a:extLst>
          </p:cNvPr>
          <p:cNvSpPr>
            <a:spLocks noGrp="1"/>
          </p:cNvSpPr>
          <p:nvPr>
            <p:ph type="title"/>
          </p:nvPr>
        </p:nvSpPr>
        <p:spPr>
          <a:xfrm>
            <a:off x="720000" y="518400"/>
            <a:ext cx="2950300" cy="807643"/>
          </a:xfrm>
        </p:spPr>
        <p:txBody>
          <a:bodyPr/>
          <a:lstStyle/>
          <a:p>
            <a:r>
              <a:rPr lang="en-US" sz="2800"/>
              <a:t>IKEM-</a:t>
            </a:r>
            <a:r>
              <a:rPr lang="en-US" sz="2800" err="1"/>
              <a:t>branscherna</a:t>
            </a:r>
            <a:r>
              <a:rPr lang="en-US" sz="2800"/>
              <a:t> </a:t>
            </a:r>
            <a:r>
              <a:rPr lang="en-US" sz="2800" err="1"/>
              <a:t>kvar</a:t>
            </a:r>
            <a:r>
              <a:rPr lang="en-US" sz="2800"/>
              <a:t> i </a:t>
            </a:r>
            <a:r>
              <a:rPr lang="en-US" sz="2800" err="1"/>
              <a:t>lågkonjunktur</a:t>
            </a:r>
            <a:endParaRPr lang="en-US" sz="2800"/>
          </a:p>
        </p:txBody>
      </p:sp>
      <p:sp>
        <p:nvSpPr>
          <p:cNvPr id="10" name="textruta 9">
            <a:extLst>
              <a:ext uri="{FF2B5EF4-FFF2-40B4-BE49-F238E27FC236}">
                <a16:creationId xmlns:a16="http://schemas.microsoft.com/office/drawing/2014/main" id="{2C2751DD-D68D-6274-134F-A00EE38F2DF0}"/>
              </a:ext>
            </a:extLst>
          </p:cNvPr>
          <p:cNvSpPr txBox="1"/>
          <p:nvPr/>
        </p:nvSpPr>
        <p:spPr>
          <a:xfrm>
            <a:off x="637816" y="5425200"/>
            <a:ext cx="3625515" cy="914400"/>
          </a:xfrm>
          <a:prstGeom prst="rect">
            <a:avLst/>
          </a:prstGeom>
        </p:spPr>
        <p:txBody>
          <a:bodyPr vert="horz" wrap="none" lIns="0" tIns="0" rIns="0" bIns="0" rtlCol="0" anchor="t">
            <a:normAutofit/>
          </a:bodyPr>
          <a:lstStyle/>
          <a:p>
            <a:pPr algn="l">
              <a:lnSpc>
                <a:spcPct val="80000"/>
              </a:lnSpc>
            </a:pPr>
            <a:r>
              <a:rPr lang="sv-SE" sz="1200"/>
              <a:t>Källa: </a:t>
            </a:r>
            <a:r>
              <a:rPr lang="sv-SE" sz="1200" err="1"/>
              <a:t>IKEM:s</a:t>
            </a:r>
            <a:r>
              <a:rPr lang="sv-SE" sz="1200"/>
              <a:t> Industribarometer Q4 2025</a:t>
            </a:r>
          </a:p>
        </p:txBody>
      </p:sp>
    </p:spTree>
    <p:extLst>
      <p:ext uri="{BB962C8B-B14F-4D97-AF65-F5344CB8AC3E}">
        <p14:creationId xmlns:p14="http://schemas.microsoft.com/office/powerpoint/2010/main" val="853100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7F42D95-0C36-50ED-45FB-82E5E914C9B0}"/>
              </a:ext>
            </a:extLst>
          </p:cNvPr>
          <p:cNvSpPr>
            <a:spLocks noGrp="1"/>
          </p:cNvSpPr>
          <p:nvPr>
            <p:ph type="title"/>
          </p:nvPr>
        </p:nvSpPr>
        <p:spPr/>
        <p:txBody>
          <a:bodyPr/>
          <a:lstStyle/>
          <a:p>
            <a:r>
              <a:rPr lang="sv-SE"/>
              <a:t>Svag konjunktur påverkar lönsamheten och investeringar negativt</a:t>
            </a:r>
          </a:p>
        </p:txBody>
      </p:sp>
      <p:pic>
        <p:nvPicPr>
          <p:cNvPr id="5" name="Bildobjekt 4">
            <a:extLst>
              <a:ext uri="{FF2B5EF4-FFF2-40B4-BE49-F238E27FC236}">
                <a16:creationId xmlns:a16="http://schemas.microsoft.com/office/drawing/2014/main" id="{4FAF8910-CBAB-609D-E0F4-FD3FEE515ED9}"/>
              </a:ext>
            </a:extLst>
          </p:cNvPr>
          <p:cNvPicPr>
            <a:picLocks noChangeAspect="1"/>
          </p:cNvPicPr>
          <p:nvPr/>
        </p:nvPicPr>
        <p:blipFill rotWithShape="1">
          <a:blip r:embed="rId3">
            <a:extLst>
              <a:ext uri="{28A0092B-C50C-407E-A947-70E740481C1C}">
                <a14:useLocalDpi xmlns:a14="http://schemas.microsoft.com/office/drawing/2010/main" val="0"/>
              </a:ext>
            </a:extLst>
          </a:blip>
          <a:srcRect t="5270" b="22075"/>
          <a:stretch>
            <a:fillRect/>
          </a:stretch>
        </p:blipFill>
        <p:spPr>
          <a:xfrm>
            <a:off x="2209800" y="1577023"/>
            <a:ext cx="7772400" cy="3176475"/>
          </a:xfrm>
          <a:prstGeom prst="rect">
            <a:avLst/>
          </a:prstGeom>
        </p:spPr>
      </p:pic>
      <p:sp>
        <p:nvSpPr>
          <p:cNvPr id="2" name="textruta 1">
            <a:extLst>
              <a:ext uri="{FF2B5EF4-FFF2-40B4-BE49-F238E27FC236}">
                <a16:creationId xmlns:a16="http://schemas.microsoft.com/office/drawing/2014/main" id="{F21B9812-169E-C1E6-61F9-742A27C69231}"/>
              </a:ext>
            </a:extLst>
          </p:cNvPr>
          <p:cNvSpPr txBox="1"/>
          <p:nvPr/>
        </p:nvSpPr>
        <p:spPr>
          <a:xfrm>
            <a:off x="637816" y="5433364"/>
            <a:ext cx="3625515" cy="914400"/>
          </a:xfrm>
          <a:prstGeom prst="rect">
            <a:avLst/>
          </a:prstGeom>
        </p:spPr>
        <p:txBody>
          <a:bodyPr vert="horz" wrap="none" lIns="0" tIns="0" rIns="0" bIns="0" rtlCol="0" anchor="t">
            <a:normAutofit/>
          </a:bodyPr>
          <a:lstStyle/>
          <a:p>
            <a:pPr algn="l">
              <a:lnSpc>
                <a:spcPct val="80000"/>
              </a:lnSpc>
            </a:pPr>
            <a:r>
              <a:rPr lang="sv-SE" sz="1200"/>
              <a:t>Källa: </a:t>
            </a:r>
            <a:r>
              <a:rPr lang="sv-SE" sz="1200" err="1"/>
              <a:t>IKEM:s</a:t>
            </a:r>
            <a:r>
              <a:rPr lang="sv-SE" sz="1200"/>
              <a:t> Industribarometer Q4 2025</a:t>
            </a:r>
          </a:p>
        </p:txBody>
      </p:sp>
    </p:spTree>
    <p:extLst>
      <p:ext uri="{BB962C8B-B14F-4D97-AF65-F5344CB8AC3E}">
        <p14:creationId xmlns:p14="http://schemas.microsoft.com/office/powerpoint/2010/main" val="145681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336011-8DCA-676F-6130-41DCB0946EAB}"/>
              </a:ext>
            </a:extLst>
          </p:cNvPr>
          <p:cNvSpPr>
            <a:spLocks noGrp="1"/>
          </p:cNvSpPr>
          <p:nvPr>
            <p:ph type="title"/>
          </p:nvPr>
        </p:nvSpPr>
        <p:spPr>
          <a:xfrm>
            <a:off x="720000" y="719088"/>
            <a:ext cx="7409117" cy="807643"/>
          </a:xfrm>
        </p:spPr>
        <p:txBody>
          <a:bodyPr/>
          <a:lstStyle/>
          <a:p>
            <a:r>
              <a:rPr lang="sv-SE"/>
              <a:t>Prognosen för Q1 2026 indikerar fortsatt svag försäljningsutveckling</a:t>
            </a:r>
            <a:br>
              <a:rPr lang="sv-SE"/>
            </a:br>
            <a:endParaRPr lang="sv-SE"/>
          </a:p>
        </p:txBody>
      </p:sp>
      <p:sp>
        <p:nvSpPr>
          <p:cNvPr id="8" name="Platshållare för innehåll 7">
            <a:extLst>
              <a:ext uri="{FF2B5EF4-FFF2-40B4-BE49-F238E27FC236}">
                <a16:creationId xmlns:a16="http://schemas.microsoft.com/office/drawing/2014/main" id="{FBC95ECC-EE50-B0B7-521A-C4BAE17DEA11}"/>
              </a:ext>
            </a:extLst>
          </p:cNvPr>
          <p:cNvSpPr>
            <a:spLocks noGrp="1"/>
          </p:cNvSpPr>
          <p:nvPr>
            <p:ph idx="1"/>
          </p:nvPr>
        </p:nvSpPr>
        <p:spPr>
          <a:xfrm>
            <a:off x="720000" y="1906587"/>
            <a:ext cx="6635306" cy="3828503"/>
          </a:xfrm>
        </p:spPr>
        <p:txBody>
          <a:bodyPr/>
          <a:lstStyle/>
          <a:p>
            <a:r>
              <a:rPr lang="sv-SE" sz="1800" dirty="0"/>
              <a:t>Industribarometern (93) pekar på fortsatt svaga försäljningsvolymer, även om kemi- samt plast/gummiindustrin visar viss tillväxt.</a:t>
            </a:r>
          </a:p>
          <a:p>
            <a:r>
              <a:rPr lang="sv-SE" sz="1800" dirty="0"/>
              <a:t>Tyskland visar tecken på gradvis återhämtning, vilket är viktigt för norra Europas industriländer.</a:t>
            </a:r>
          </a:p>
          <a:p>
            <a:r>
              <a:rPr lang="sv-SE" sz="1800"/>
              <a:t> IMF bedömer att Eurozonen växer med 1,3 % 2026, medan Sverige väntas nå cirka 3 %, främst drivet av inhemsk efterfrågan.</a:t>
            </a:r>
          </a:p>
          <a:p>
            <a:endParaRPr lang="sv-SE" sz="1800" dirty="0"/>
          </a:p>
        </p:txBody>
      </p:sp>
      <p:pic>
        <p:nvPicPr>
          <p:cNvPr id="4" name="Bildobjekt 3">
            <a:extLst>
              <a:ext uri="{FF2B5EF4-FFF2-40B4-BE49-F238E27FC236}">
                <a16:creationId xmlns:a16="http://schemas.microsoft.com/office/drawing/2014/main" id="{C475ACA8-D238-A9F1-7ADC-187A8118D378}"/>
              </a:ext>
            </a:extLst>
          </p:cNvPr>
          <p:cNvPicPr>
            <a:picLocks noChangeAspect="1"/>
          </p:cNvPicPr>
          <p:nvPr/>
        </p:nvPicPr>
        <p:blipFill>
          <a:blip r:embed="rId3">
            <a:alphaModFix/>
            <a:extLst>
              <a:ext uri="{28A0092B-C50C-407E-A947-70E740481C1C}">
                <a14:useLocalDpi xmlns:a14="http://schemas.microsoft.com/office/drawing/2010/main" val="0"/>
              </a:ext>
            </a:extLst>
          </a:blip>
          <a:srcRect l="26010" r="26010"/>
          <a:stretch/>
        </p:blipFill>
        <p:spPr>
          <a:xfrm>
            <a:off x="7562616" y="606631"/>
            <a:ext cx="4499845" cy="5275385"/>
          </a:xfrm>
          <a:prstGeom prst="rect">
            <a:avLst/>
          </a:prstGeom>
        </p:spPr>
      </p:pic>
      <p:sp>
        <p:nvSpPr>
          <p:cNvPr id="5" name="textruta 4">
            <a:extLst>
              <a:ext uri="{FF2B5EF4-FFF2-40B4-BE49-F238E27FC236}">
                <a16:creationId xmlns:a16="http://schemas.microsoft.com/office/drawing/2014/main" id="{3E8A1368-FB74-10DD-28E5-A29AC5E44BFC}"/>
              </a:ext>
            </a:extLst>
          </p:cNvPr>
          <p:cNvSpPr txBox="1"/>
          <p:nvPr/>
        </p:nvSpPr>
        <p:spPr>
          <a:xfrm>
            <a:off x="637816" y="5425200"/>
            <a:ext cx="3625515" cy="914400"/>
          </a:xfrm>
          <a:prstGeom prst="rect">
            <a:avLst/>
          </a:prstGeom>
        </p:spPr>
        <p:txBody>
          <a:bodyPr vert="horz" wrap="none" lIns="0" tIns="0" rIns="0" bIns="0" rtlCol="0" anchor="t">
            <a:normAutofit/>
          </a:bodyPr>
          <a:lstStyle/>
          <a:p>
            <a:pPr algn="l">
              <a:lnSpc>
                <a:spcPct val="80000"/>
              </a:lnSpc>
            </a:pPr>
            <a:r>
              <a:rPr lang="sv-SE" sz="1200"/>
              <a:t>Källa: </a:t>
            </a:r>
            <a:r>
              <a:rPr lang="sv-SE" sz="1200" err="1"/>
              <a:t>IKEM:s</a:t>
            </a:r>
            <a:r>
              <a:rPr lang="sv-SE" sz="1200"/>
              <a:t> Industribarometer Q4 2025</a:t>
            </a:r>
          </a:p>
        </p:txBody>
      </p:sp>
    </p:spTree>
    <p:extLst>
      <p:ext uri="{BB962C8B-B14F-4D97-AF65-F5344CB8AC3E}">
        <p14:creationId xmlns:p14="http://schemas.microsoft.com/office/powerpoint/2010/main" val="953159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529CDE-2694-D3AE-215B-DF00BEB5F8AB}"/>
              </a:ext>
            </a:extLst>
          </p:cNvPr>
          <p:cNvSpPr>
            <a:spLocks noGrp="1"/>
          </p:cNvSpPr>
          <p:nvPr>
            <p:ph type="title"/>
          </p:nvPr>
        </p:nvSpPr>
        <p:spPr>
          <a:xfrm>
            <a:off x="630192" y="2853386"/>
            <a:ext cx="10753200" cy="807643"/>
          </a:xfrm>
        </p:spPr>
        <p:txBody>
          <a:bodyPr/>
          <a:lstStyle/>
          <a:p>
            <a:r>
              <a:rPr lang="sv-SE" sz="1800"/>
              <a:t>Om </a:t>
            </a:r>
            <a:r>
              <a:rPr lang="sv-SE" sz="1800" err="1"/>
              <a:t>IKEM:s</a:t>
            </a:r>
            <a:r>
              <a:rPr lang="sv-SE" sz="1800"/>
              <a:t> Industribarometer</a:t>
            </a:r>
          </a:p>
        </p:txBody>
      </p:sp>
      <p:sp>
        <p:nvSpPr>
          <p:cNvPr id="3" name="Platshållare för innehåll 2">
            <a:extLst>
              <a:ext uri="{FF2B5EF4-FFF2-40B4-BE49-F238E27FC236}">
                <a16:creationId xmlns:a16="http://schemas.microsoft.com/office/drawing/2014/main" id="{B912FC00-E4A0-8E3F-A289-0596C7334694}"/>
              </a:ext>
            </a:extLst>
          </p:cNvPr>
          <p:cNvSpPr>
            <a:spLocks noGrp="1"/>
          </p:cNvSpPr>
          <p:nvPr>
            <p:ph idx="1"/>
          </p:nvPr>
        </p:nvSpPr>
        <p:spPr>
          <a:xfrm>
            <a:off x="630192" y="3799401"/>
            <a:ext cx="10753200" cy="2245932"/>
          </a:xfrm>
        </p:spPr>
        <p:txBody>
          <a:bodyPr/>
          <a:lstStyle/>
          <a:p>
            <a:pPr marL="0" indent="0">
              <a:buNone/>
            </a:pPr>
            <a:r>
              <a:rPr lang="sv-SE" sz="1200" err="1"/>
              <a:t>IKEM:s</a:t>
            </a:r>
            <a:r>
              <a:rPr lang="sv-SE" sz="1200"/>
              <a:t> industribarometer bygger på en återkommande kvartalsenkät till medlemsföretagen. Kemi-, plast- och gummiindustrin är energitunga och konjunkturkänsliga delbranscher. De ligger tidigt i värdekedjan och producerar insatsvaror till den övriga industrin. Därför märks förändrade makroförhållanden tidigt för företagen inom dessa branscher. Industribarometern sammanställs av </a:t>
            </a:r>
            <a:r>
              <a:rPr lang="sv-SE" sz="1200" err="1"/>
              <a:t>IKEM:s</a:t>
            </a:r>
            <a:r>
              <a:rPr lang="sv-SE" sz="1200"/>
              <a:t> chefekonom Carl Eckerdal. Industribarometern har följt utvecklingen sedan 2016 och publiceras kvartalsvis. </a:t>
            </a:r>
          </a:p>
          <a:p>
            <a:pPr marL="0" indent="0">
              <a:buNone/>
            </a:pPr>
            <a:r>
              <a:rPr lang="sv-SE" sz="1200"/>
              <a:t>Underlaget till denna rapport samlades in under perioden 5 januari – 5 februari 2026 och baseras på 120 svarande företag med en samlad omsättning på 450 miljarder kronor 2025, motsvarande cirka 74 procent av branschens totala omsättning. Alla svar är viktade efter företagets omsättningsstorlek. Total utveckling är viktat efter delbranschernas andel av det samlade förädlingsvärdet föregående verksamhetsår.</a:t>
            </a:r>
          </a:p>
          <a:p>
            <a:pPr marL="0" indent="0">
              <a:buNone/>
            </a:pPr>
            <a:r>
              <a:rPr lang="sv-SE" sz="1200"/>
              <a:t>Har du frågor om Industribarometern? Kontakta gärna Carl Eckerdal, chefekonom på carl.eckerdal@ikem.se eller 070-497 11 98</a:t>
            </a:r>
          </a:p>
        </p:txBody>
      </p:sp>
    </p:spTree>
    <p:extLst>
      <p:ext uri="{BB962C8B-B14F-4D97-AF65-F5344CB8AC3E}">
        <p14:creationId xmlns:p14="http://schemas.microsoft.com/office/powerpoint/2010/main" val="33764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33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kem 2023">
  <a:themeElements>
    <a:clrScheme name="IKEM2025">
      <a:dk1>
        <a:srgbClr val="000000"/>
      </a:dk1>
      <a:lt1>
        <a:srgbClr val="FFFFFF"/>
      </a:lt1>
      <a:dk2>
        <a:srgbClr val="164D44"/>
      </a:dk2>
      <a:lt2>
        <a:srgbClr val="DBF1ED"/>
      </a:lt2>
      <a:accent1>
        <a:srgbClr val="138571"/>
      </a:accent1>
      <a:accent2>
        <a:srgbClr val="2FBDA6"/>
      </a:accent2>
      <a:accent3>
        <a:srgbClr val="C6F376"/>
      </a:accent3>
      <a:accent4>
        <a:srgbClr val="FA6D41"/>
      </a:accent4>
      <a:accent5>
        <a:srgbClr val="FFE1D6"/>
      </a:accent5>
      <a:accent6>
        <a:srgbClr val="5B0336"/>
      </a:accent6>
      <a:hlink>
        <a:srgbClr val="9B9B9B"/>
      </a:hlink>
      <a:folHlink>
        <a:srgbClr val="9B9B9B"/>
      </a:folHlink>
    </a:clrScheme>
    <a:fontScheme name="ikem 2024">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t">
        <a:normAutofit/>
      </a:bodyPr>
      <a:lstStyle>
        <a:defPPr algn="l">
          <a:lnSpc>
            <a:spcPct val="80000"/>
          </a:lnSpc>
          <a:defRPr dirty="0">
            <a:solidFill>
              <a:schemeClr val="bg1"/>
            </a:solidFill>
          </a:defRPr>
        </a:defPPr>
      </a:lstStyle>
    </a:txDef>
  </a:objectDefaults>
  <a:extraClrSchemeLst/>
  <a:extLst>
    <a:ext uri="{05A4C25C-085E-4340-85A3-A5531E510DB2}">
      <thm15:themeFamily xmlns:thm15="http://schemas.microsoft.com/office/thememl/2012/main" name="IKEM grundmall 2026" id="{4EFC3D04-8E28-7942-B9DC-C38D8105B74E}" vid="{B956E517-9E50-264C-8781-CD7210E19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CF0D4EE-8904-BC48-93B3-A44C522713C1}">
  <we:reference id="b140c5b2-a01b-4b34-99db-bcbaa712ea06" version="1.0.0.0"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Ikem 2023</Template>
  <TotalTime>1</TotalTime>
  <Words>666</Words>
  <Application>Microsoft Office PowerPoint</Application>
  <PresentationFormat>Bredbild</PresentationFormat>
  <Paragraphs>27</Paragraphs>
  <Slides>6</Slides>
  <Notes>3</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6</vt:i4>
      </vt:variant>
    </vt:vector>
  </HeadingPairs>
  <TitlesOfParts>
    <vt:vector size="9" baseType="lpstr">
      <vt:lpstr>Aptos</vt:lpstr>
      <vt:lpstr>Arial</vt:lpstr>
      <vt:lpstr>Ikem 2023</vt:lpstr>
      <vt:lpstr>IKEM:s Industribarometer Q4 2025  </vt:lpstr>
      <vt:lpstr>IKEM-branscherna kvar i lågkonjunktur</vt:lpstr>
      <vt:lpstr>Svag konjunktur påverkar lönsamheten och investeringar negativt</vt:lpstr>
      <vt:lpstr>Prognosen för Q1 2026 indikerar fortsatt svag försäljningsutveckling </vt:lpstr>
      <vt:lpstr>Om IKEM:s Industribarometer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Linus Isaksson</dc:creator>
  <cp:lastModifiedBy>Elisabeth Brodin Karlsson</cp:lastModifiedBy>
  <cp:revision>2</cp:revision>
  <dcterms:created xsi:type="dcterms:W3CDTF">2026-02-18T15:00:29Z</dcterms:created>
  <dcterms:modified xsi:type="dcterms:W3CDTF">2026-02-20T13:05:06Z</dcterms:modified>
</cp:coreProperties>
</file>